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1" r:id="rId1"/>
  </p:sldMasterIdLst>
  <p:notesMasterIdLst>
    <p:notesMasterId r:id="rId48"/>
  </p:notesMasterIdLst>
  <p:handoutMasterIdLst>
    <p:handoutMasterId r:id="rId49"/>
  </p:handoutMasterIdLst>
  <p:sldIdLst>
    <p:sldId id="256" r:id="rId2"/>
    <p:sldId id="257" r:id="rId3"/>
    <p:sldId id="258" r:id="rId4"/>
    <p:sldId id="259" r:id="rId5"/>
    <p:sldId id="260" r:id="rId6"/>
    <p:sldId id="261" r:id="rId7"/>
    <p:sldId id="290" r:id="rId8"/>
    <p:sldId id="262" r:id="rId9"/>
    <p:sldId id="263" r:id="rId10"/>
    <p:sldId id="264" r:id="rId11"/>
    <p:sldId id="265" r:id="rId12"/>
    <p:sldId id="266" r:id="rId13"/>
    <p:sldId id="281" r:id="rId14"/>
    <p:sldId id="296" r:id="rId15"/>
    <p:sldId id="282" r:id="rId16"/>
    <p:sldId id="285" r:id="rId17"/>
    <p:sldId id="271" r:id="rId18"/>
    <p:sldId id="273" r:id="rId19"/>
    <p:sldId id="272" r:id="rId20"/>
    <p:sldId id="284" r:id="rId21"/>
    <p:sldId id="283" r:id="rId22"/>
    <p:sldId id="274" r:id="rId23"/>
    <p:sldId id="267" r:id="rId24"/>
    <p:sldId id="300" r:id="rId25"/>
    <p:sldId id="268" r:id="rId26"/>
    <p:sldId id="303" r:id="rId27"/>
    <p:sldId id="269" r:id="rId28"/>
    <p:sldId id="270" r:id="rId29"/>
    <p:sldId id="301" r:id="rId30"/>
    <p:sldId id="302" r:id="rId31"/>
    <p:sldId id="275" r:id="rId32"/>
    <p:sldId id="287" r:id="rId33"/>
    <p:sldId id="276" r:id="rId34"/>
    <p:sldId id="277" r:id="rId35"/>
    <p:sldId id="304" r:id="rId36"/>
    <p:sldId id="280" r:id="rId37"/>
    <p:sldId id="278" r:id="rId38"/>
    <p:sldId id="279" r:id="rId39"/>
    <p:sldId id="288" r:id="rId40"/>
    <p:sldId id="294" r:id="rId41"/>
    <p:sldId id="293" r:id="rId42"/>
    <p:sldId id="295" r:id="rId43"/>
    <p:sldId id="298" r:id="rId44"/>
    <p:sldId id="299" r:id="rId45"/>
    <p:sldId id="292" r:id="rId46"/>
    <p:sldId id="291" r:id="rId47"/>
  </p:sldIdLst>
  <p:sldSz cx="12192000" cy="6858000"/>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ovic rabouin" initials="lr"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9070" autoAdjust="0"/>
    <p:restoredTop sz="93750" autoAdjust="0"/>
  </p:normalViewPr>
  <p:slideViewPr>
    <p:cSldViewPr snapToGrid="0">
      <p:cViewPr varScale="1">
        <p:scale>
          <a:sx n="68" d="100"/>
          <a:sy n="68" d="100"/>
        </p:scale>
        <p:origin x="-324" y="-102"/>
      </p:cViewPr>
      <p:guideLst>
        <p:guide orient="horz" pos="2160"/>
        <p:guide pos="3840"/>
      </p:guideLst>
    </p:cSldViewPr>
  </p:slideViewPr>
  <p:outlineViewPr>
    <p:cViewPr>
      <p:scale>
        <a:sx n="33" d="100"/>
        <a:sy n="33" d="100"/>
      </p:scale>
      <p:origin x="0" y="-20530"/>
    </p:cViewPr>
  </p:outlineViewPr>
  <p:notesTextViewPr>
    <p:cViewPr>
      <p:scale>
        <a:sx n="1" d="1"/>
        <a:sy n="1" d="1"/>
      </p:scale>
      <p:origin x="0" y="0"/>
    </p:cViewPr>
  </p:notesTextViewPr>
  <p:notesViewPr>
    <p:cSldViewPr snapToGrid="0">
      <p:cViewPr varScale="1">
        <p:scale>
          <a:sx n="65" d="100"/>
          <a:sy n="65" d="100"/>
        </p:scale>
        <p:origin x="3154" y="62"/>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dovic rabouin" userId="6854b5b6ac3574bb" providerId="LiveId" clId="{DF7D0120-02BB-4B6D-BA75-C29383FCA5F3}"/>
    <pc:docChg chg="undo custSel addSld delSld modSld">
      <pc:chgData name="ludovic rabouin" userId="6854b5b6ac3574bb" providerId="LiveId" clId="{DF7D0120-02BB-4B6D-BA75-C29383FCA5F3}" dt="2020-06-02T21:24:01.891" v="3561"/>
      <pc:docMkLst>
        <pc:docMk/>
      </pc:docMkLst>
      <pc:sldChg chg="modSp mod">
        <pc:chgData name="ludovic rabouin" userId="6854b5b6ac3574bb" providerId="LiveId" clId="{DF7D0120-02BB-4B6D-BA75-C29383FCA5F3}" dt="2020-06-02T20:25:26.008" v="2287" actId="6549"/>
        <pc:sldMkLst>
          <pc:docMk/>
          <pc:sldMk cId="1274900189" sldId="257"/>
        </pc:sldMkLst>
        <pc:spChg chg="mod">
          <ac:chgData name="ludovic rabouin" userId="6854b5b6ac3574bb" providerId="LiveId" clId="{DF7D0120-02BB-4B6D-BA75-C29383FCA5F3}" dt="2020-06-02T20:25:26.008" v="2287" actId="6549"/>
          <ac:spMkLst>
            <pc:docMk/>
            <pc:sldMk cId="1274900189" sldId="257"/>
            <ac:spMk id="3" creationId="{53C49CCD-3E87-4024-9FD1-05CFAE550DE6}"/>
          </ac:spMkLst>
        </pc:spChg>
      </pc:sldChg>
      <pc:sldChg chg="modSp mod">
        <pc:chgData name="ludovic rabouin" userId="6854b5b6ac3574bb" providerId="LiveId" clId="{DF7D0120-02BB-4B6D-BA75-C29383FCA5F3}" dt="2020-06-02T20:25:34.705" v="2288" actId="20577"/>
        <pc:sldMkLst>
          <pc:docMk/>
          <pc:sldMk cId="1281846059" sldId="258"/>
        </pc:sldMkLst>
        <pc:spChg chg="mod">
          <ac:chgData name="ludovic rabouin" userId="6854b5b6ac3574bb" providerId="LiveId" clId="{DF7D0120-02BB-4B6D-BA75-C29383FCA5F3}" dt="2020-06-02T20:25:34.705" v="2288" actId="20577"/>
          <ac:spMkLst>
            <pc:docMk/>
            <pc:sldMk cId="1281846059" sldId="258"/>
            <ac:spMk id="3" creationId="{D4705E82-FA35-48D3-87AA-CAE8BE537A9B}"/>
          </ac:spMkLst>
        </pc:spChg>
      </pc:sldChg>
      <pc:sldChg chg="modSp mod">
        <pc:chgData name="ludovic rabouin" userId="6854b5b6ac3574bb" providerId="LiveId" clId="{DF7D0120-02BB-4B6D-BA75-C29383FCA5F3}" dt="2020-06-02T20:26:04.216" v="2291" actId="14100"/>
        <pc:sldMkLst>
          <pc:docMk/>
          <pc:sldMk cId="3466288214" sldId="261"/>
        </pc:sldMkLst>
        <pc:spChg chg="mod">
          <ac:chgData name="ludovic rabouin" userId="6854b5b6ac3574bb" providerId="LiveId" clId="{DF7D0120-02BB-4B6D-BA75-C29383FCA5F3}" dt="2020-06-02T20:26:04.216" v="2291" actId="14100"/>
          <ac:spMkLst>
            <pc:docMk/>
            <pc:sldMk cId="3466288214" sldId="261"/>
            <ac:spMk id="2" creationId="{9521E557-37E1-4A69-9E20-1E3AD2F2C7FB}"/>
          </ac:spMkLst>
        </pc:spChg>
        <pc:spChg chg="mod">
          <ac:chgData name="ludovic rabouin" userId="6854b5b6ac3574bb" providerId="LiveId" clId="{DF7D0120-02BB-4B6D-BA75-C29383FCA5F3}" dt="2020-05-31T21:12:44.931" v="2024" actId="20577"/>
          <ac:spMkLst>
            <pc:docMk/>
            <pc:sldMk cId="3466288214" sldId="261"/>
            <ac:spMk id="3" creationId="{8A5F8669-B571-4CC3-BB03-CCB1F766EA33}"/>
          </ac:spMkLst>
        </pc:spChg>
      </pc:sldChg>
      <pc:sldChg chg="modTransition">
        <pc:chgData name="ludovic rabouin" userId="6854b5b6ac3574bb" providerId="LiveId" clId="{DF7D0120-02BB-4B6D-BA75-C29383FCA5F3}" dt="2020-06-02T21:19:16.694" v="3528"/>
        <pc:sldMkLst>
          <pc:docMk/>
          <pc:sldMk cId="2905595350" sldId="262"/>
        </pc:sldMkLst>
      </pc:sldChg>
      <pc:sldChg chg="modTransition">
        <pc:chgData name="ludovic rabouin" userId="6854b5b6ac3574bb" providerId="LiveId" clId="{DF7D0120-02BB-4B6D-BA75-C29383FCA5F3}" dt="2020-06-02T21:19:21.537" v="3529"/>
        <pc:sldMkLst>
          <pc:docMk/>
          <pc:sldMk cId="2895398751" sldId="263"/>
        </pc:sldMkLst>
      </pc:sldChg>
      <pc:sldChg chg="addSp modSp mod modTransition">
        <pc:chgData name="ludovic rabouin" userId="6854b5b6ac3574bb" providerId="LiveId" clId="{DF7D0120-02BB-4B6D-BA75-C29383FCA5F3}" dt="2020-06-02T21:19:29.021" v="3530"/>
        <pc:sldMkLst>
          <pc:docMk/>
          <pc:sldMk cId="1491884883" sldId="264"/>
        </pc:sldMkLst>
        <pc:spChg chg="mod">
          <ac:chgData name="ludovic rabouin" userId="6854b5b6ac3574bb" providerId="LiveId" clId="{DF7D0120-02BB-4B6D-BA75-C29383FCA5F3}" dt="2020-05-31T20:16:47.236" v="655" actId="27636"/>
          <ac:spMkLst>
            <pc:docMk/>
            <pc:sldMk cId="1491884883" sldId="264"/>
            <ac:spMk id="2" creationId="{530C6FF1-5BF7-4D03-B454-81BE6053E715}"/>
          </ac:spMkLst>
        </pc:spChg>
        <pc:spChg chg="mod">
          <ac:chgData name="ludovic rabouin" userId="6854b5b6ac3574bb" providerId="LiveId" clId="{DF7D0120-02BB-4B6D-BA75-C29383FCA5F3}" dt="2020-05-31T20:16:54.407" v="656" actId="14100"/>
          <ac:spMkLst>
            <pc:docMk/>
            <pc:sldMk cId="1491884883" sldId="264"/>
            <ac:spMk id="3" creationId="{A8456070-454A-4D31-847D-714A4987C2A3}"/>
          </ac:spMkLst>
        </pc:spChg>
        <pc:picChg chg="add mod">
          <ac:chgData name="ludovic rabouin" userId="6854b5b6ac3574bb" providerId="LiveId" clId="{DF7D0120-02BB-4B6D-BA75-C29383FCA5F3}" dt="2020-05-31T20:17:08.890" v="660" actId="14100"/>
          <ac:picMkLst>
            <pc:docMk/>
            <pc:sldMk cId="1491884883" sldId="264"/>
            <ac:picMk id="5" creationId="{4AFC461D-394D-4AAF-96C9-15AFB230F3F3}"/>
          </ac:picMkLst>
        </pc:picChg>
      </pc:sldChg>
      <pc:sldChg chg="addSp modSp mod modTransition">
        <pc:chgData name="ludovic rabouin" userId="6854b5b6ac3574bb" providerId="LiveId" clId="{DF7D0120-02BB-4B6D-BA75-C29383FCA5F3}" dt="2020-06-02T21:19:41.302" v="3532"/>
        <pc:sldMkLst>
          <pc:docMk/>
          <pc:sldMk cId="179179701" sldId="265"/>
        </pc:sldMkLst>
        <pc:spChg chg="mod">
          <ac:chgData name="ludovic rabouin" userId="6854b5b6ac3574bb" providerId="LiveId" clId="{DF7D0120-02BB-4B6D-BA75-C29383FCA5F3}" dt="2020-05-31T20:45:55.537" v="1148" actId="14100"/>
          <ac:spMkLst>
            <pc:docMk/>
            <pc:sldMk cId="179179701" sldId="265"/>
            <ac:spMk id="2" creationId="{E57DDC71-A6B8-43B4-AE98-A92925AC58D1}"/>
          </ac:spMkLst>
        </pc:spChg>
        <pc:spChg chg="mod">
          <ac:chgData name="ludovic rabouin" userId="6854b5b6ac3574bb" providerId="LiveId" clId="{DF7D0120-02BB-4B6D-BA75-C29383FCA5F3}" dt="2020-05-31T20:45:39.726" v="1145" actId="27636"/>
          <ac:spMkLst>
            <pc:docMk/>
            <pc:sldMk cId="179179701" sldId="265"/>
            <ac:spMk id="3" creationId="{91EA5FBC-480C-4BC3-A0A8-AFE361D457BA}"/>
          </ac:spMkLst>
        </pc:spChg>
        <pc:spChg chg="add mod">
          <ac:chgData name="ludovic rabouin" userId="6854b5b6ac3574bb" providerId="LiveId" clId="{DF7D0120-02BB-4B6D-BA75-C29383FCA5F3}" dt="2020-05-31T20:39:59.101" v="1105" actId="208"/>
          <ac:spMkLst>
            <pc:docMk/>
            <pc:sldMk cId="179179701" sldId="265"/>
            <ac:spMk id="4" creationId="{63D4C5A6-D6BC-41E9-95A2-53D1AD023BD5}"/>
          </ac:spMkLst>
        </pc:spChg>
        <pc:spChg chg="add mod">
          <ac:chgData name="ludovic rabouin" userId="6854b5b6ac3574bb" providerId="LiveId" clId="{DF7D0120-02BB-4B6D-BA75-C29383FCA5F3}" dt="2020-05-31T20:39:47.667" v="1103" actId="208"/>
          <ac:spMkLst>
            <pc:docMk/>
            <pc:sldMk cId="179179701" sldId="265"/>
            <ac:spMk id="6" creationId="{EBE8F384-DFC0-4302-A468-DBD8C2B16EC3}"/>
          </ac:spMkLst>
        </pc:spChg>
        <pc:spChg chg="add">
          <ac:chgData name="ludovic rabouin" userId="6854b5b6ac3574bb" providerId="LiveId" clId="{DF7D0120-02BB-4B6D-BA75-C29383FCA5F3}" dt="2020-05-31T20:14:34.715" v="620" actId="11529"/>
          <ac:spMkLst>
            <pc:docMk/>
            <pc:sldMk cId="179179701" sldId="265"/>
            <ac:spMk id="8" creationId="{B85463C5-345F-4FB3-993D-423BD0E26A8B}"/>
          </ac:spMkLst>
        </pc:spChg>
        <pc:spChg chg="add mod">
          <ac:chgData name="ludovic rabouin" userId="6854b5b6ac3574bb" providerId="LiveId" clId="{DF7D0120-02BB-4B6D-BA75-C29383FCA5F3}" dt="2020-05-31T20:40:10.053" v="1107" actId="113"/>
          <ac:spMkLst>
            <pc:docMk/>
            <pc:sldMk cId="179179701" sldId="265"/>
            <ac:spMk id="10" creationId="{867EAF25-02B0-4DB0-943F-821FA3E10C5E}"/>
          </ac:spMkLst>
        </pc:spChg>
        <pc:picChg chg="mod">
          <ac:chgData name="ludovic rabouin" userId="6854b5b6ac3574bb" providerId="LiveId" clId="{DF7D0120-02BB-4B6D-BA75-C29383FCA5F3}" dt="2020-05-31T20:13:41.516" v="606" actId="14100"/>
          <ac:picMkLst>
            <pc:docMk/>
            <pc:sldMk cId="179179701" sldId="265"/>
            <ac:picMk id="5" creationId="{EA85DBA7-B2D2-409A-87A2-8A7D03D6C924}"/>
          </ac:picMkLst>
        </pc:picChg>
        <pc:picChg chg="mod">
          <ac:chgData name="ludovic rabouin" userId="6854b5b6ac3574bb" providerId="LiveId" clId="{DF7D0120-02BB-4B6D-BA75-C29383FCA5F3}" dt="2020-05-31T20:12:40.798" v="576" actId="1076"/>
          <ac:picMkLst>
            <pc:docMk/>
            <pc:sldMk cId="179179701" sldId="265"/>
            <ac:picMk id="7" creationId="{20C06C5E-4724-4A3E-9809-EE2797FF9F00}"/>
          </ac:picMkLst>
        </pc:picChg>
        <pc:picChg chg="mod">
          <ac:chgData name="ludovic rabouin" userId="6854b5b6ac3574bb" providerId="LiveId" clId="{DF7D0120-02BB-4B6D-BA75-C29383FCA5F3}" dt="2020-05-31T20:12:43.501" v="577" actId="1076"/>
          <ac:picMkLst>
            <pc:docMk/>
            <pc:sldMk cId="179179701" sldId="265"/>
            <ac:picMk id="9" creationId="{BE619B9D-F966-4010-B98F-1AAA37CF5FA0}"/>
          </ac:picMkLst>
        </pc:picChg>
      </pc:sldChg>
      <pc:sldChg chg="addSp delSp modSp mod modTransition addCm delCm">
        <pc:chgData name="ludovic rabouin" userId="6854b5b6ac3574bb" providerId="LiveId" clId="{DF7D0120-02BB-4B6D-BA75-C29383FCA5F3}" dt="2020-06-02T20:26:50.998" v="2292" actId="14100"/>
        <pc:sldMkLst>
          <pc:docMk/>
          <pc:sldMk cId="3427962642" sldId="266"/>
        </pc:sldMkLst>
        <pc:spChg chg="mod">
          <ac:chgData name="ludovic rabouin" userId="6854b5b6ac3574bb" providerId="LiveId" clId="{DF7D0120-02BB-4B6D-BA75-C29383FCA5F3}" dt="2020-06-02T20:26:50.998" v="2292" actId="14100"/>
          <ac:spMkLst>
            <pc:docMk/>
            <pc:sldMk cId="3427962642" sldId="266"/>
            <ac:spMk id="3" creationId="{78BED4FE-E10B-45F9-90AD-68295B423A71}"/>
          </ac:spMkLst>
        </pc:spChg>
        <pc:spChg chg="del">
          <ac:chgData name="ludovic rabouin" userId="6854b5b6ac3574bb" providerId="LiveId" clId="{DF7D0120-02BB-4B6D-BA75-C29383FCA5F3}" dt="2020-05-31T19:38:12.536" v="11"/>
          <ac:spMkLst>
            <pc:docMk/>
            <pc:sldMk cId="3427962642" sldId="266"/>
            <ac:spMk id="5" creationId="{446CEC68-D253-41F5-B04C-B70F284C9FCF}"/>
          </ac:spMkLst>
        </pc:spChg>
        <pc:spChg chg="add mod">
          <ac:chgData name="ludovic rabouin" userId="6854b5b6ac3574bb" providerId="LiveId" clId="{DF7D0120-02BB-4B6D-BA75-C29383FCA5F3}" dt="2020-05-31T19:40:37.229" v="39" actId="688"/>
          <ac:spMkLst>
            <pc:docMk/>
            <pc:sldMk cId="3427962642" sldId="266"/>
            <ac:spMk id="7" creationId="{D1714EB1-5017-4857-8D9C-51F40EA0B18D}"/>
          </ac:spMkLst>
        </pc:spChg>
        <pc:spChg chg="add mod">
          <ac:chgData name="ludovic rabouin" userId="6854b5b6ac3574bb" providerId="LiveId" clId="{DF7D0120-02BB-4B6D-BA75-C29383FCA5F3}" dt="2020-05-31T20:40:24.474" v="1109" actId="113"/>
          <ac:spMkLst>
            <pc:docMk/>
            <pc:sldMk cId="3427962642" sldId="266"/>
            <ac:spMk id="8" creationId="{0D2E25EF-7654-42E7-B1B5-DB0F29FDDFBC}"/>
          </ac:spMkLst>
        </pc:spChg>
        <pc:picChg chg="add mod">
          <ac:chgData name="ludovic rabouin" userId="6854b5b6ac3574bb" providerId="LiveId" clId="{DF7D0120-02BB-4B6D-BA75-C29383FCA5F3}" dt="2020-05-31T19:40:05.325" v="33" actId="1076"/>
          <ac:picMkLst>
            <pc:docMk/>
            <pc:sldMk cId="3427962642" sldId="266"/>
            <ac:picMk id="6" creationId="{A929D6C6-CF90-40C9-B30E-EDA6A60B41A7}"/>
          </ac:picMkLst>
        </pc:picChg>
      </pc:sldChg>
      <pc:sldChg chg="modSp mod modTransition">
        <pc:chgData name="ludovic rabouin" userId="6854b5b6ac3574bb" providerId="LiveId" clId="{DF7D0120-02BB-4B6D-BA75-C29383FCA5F3}" dt="2020-06-02T21:21:26.597" v="3537"/>
        <pc:sldMkLst>
          <pc:docMk/>
          <pc:sldMk cId="3153002356" sldId="267"/>
        </pc:sldMkLst>
        <pc:spChg chg="mod">
          <ac:chgData name="ludovic rabouin" userId="6854b5b6ac3574bb" providerId="LiveId" clId="{DF7D0120-02BB-4B6D-BA75-C29383FCA5F3}" dt="2020-06-02T20:30:09.030" v="2324" actId="14100"/>
          <ac:spMkLst>
            <pc:docMk/>
            <pc:sldMk cId="3153002356" sldId="267"/>
            <ac:spMk id="2" creationId="{F8BE7EE4-CA07-49F1-A1B1-983AAFAE91CE}"/>
          </ac:spMkLst>
        </pc:spChg>
        <pc:spChg chg="mod">
          <ac:chgData name="ludovic rabouin" userId="6854b5b6ac3574bb" providerId="LiveId" clId="{DF7D0120-02BB-4B6D-BA75-C29383FCA5F3}" dt="2020-06-02T20:30:31.973" v="2329" actId="20577"/>
          <ac:spMkLst>
            <pc:docMk/>
            <pc:sldMk cId="3153002356" sldId="267"/>
            <ac:spMk id="3" creationId="{BE8C1D29-8958-4C1A-A24A-3DF78CD229A3}"/>
          </ac:spMkLst>
        </pc:spChg>
        <pc:spChg chg="mod">
          <ac:chgData name="ludovic rabouin" userId="6854b5b6ac3574bb" providerId="LiveId" clId="{DF7D0120-02BB-4B6D-BA75-C29383FCA5F3}" dt="2020-06-01T07:14:24.922" v="2212" actId="113"/>
          <ac:spMkLst>
            <pc:docMk/>
            <pc:sldMk cId="3153002356" sldId="267"/>
            <ac:spMk id="7" creationId="{CD70D589-99A7-47E5-8E4F-132DD79713BD}"/>
          </ac:spMkLst>
        </pc:spChg>
        <pc:picChg chg="mod">
          <ac:chgData name="ludovic rabouin" userId="6854b5b6ac3574bb" providerId="LiveId" clId="{DF7D0120-02BB-4B6D-BA75-C29383FCA5F3}" dt="2020-06-02T20:29:51.649" v="2322" actId="14100"/>
          <ac:picMkLst>
            <pc:docMk/>
            <pc:sldMk cId="3153002356" sldId="267"/>
            <ac:picMk id="6" creationId="{ECB052E6-906F-44BA-8AE2-946941B7ABD7}"/>
          </ac:picMkLst>
        </pc:picChg>
      </pc:sldChg>
      <pc:sldChg chg="modSp mod modTransition">
        <pc:chgData name="ludovic rabouin" userId="6854b5b6ac3574bb" providerId="LiveId" clId="{DF7D0120-02BB-4B6D-BA75-C29383FCA5F3}" dt="2020-06-02T21:21:42.065" v="3539"/>
        <pc:sldMkLst>
          <pc:docMk/>
          <pc:sldMk cId="2885048" sldId="268"/>
        </pc:sldMkLst>
        <pc:spChg chg="mod">
          <ac:chgData name="ludovic rabouin" userId="6854b5b6ac3574bb" providerId="LiveId" clId="{DF7D0120-02BB-4B6D-BA75-C29383FCA5F3}" dt="2020-06-02T20:31:22.203" v="2334" actId="14100"/>
          <ac:spMkLst>
            <pc:docMk/>
            <pc:sldMk cId="2885048" sldId="268"/>
            <ac:spMk id="2" creationId="{70B9A4CF-B440-45FD-BE32-094E9F9F0B96}"/>
          </ac:spMkLst>
        </pc:spChg>
        <pc:spChg chg="mod">
          <ac:chgData name="ludovic rabouin" userId="6854b5b6ac3574bb" providerId="LiveId" clId="{DF7D0120-02BB-4B6D-BA75-C29383FCA5F3}" dt="2020-06-02T20:32:59.325" v="2409" actId="5793"/>
          <ac:spMkLst>
            <pc:docMk/>
            <pc:sldMk cId="2885048" sldId="268"/>
            <ac:spMk id="3" creationId="{50EDF7A1-A9C6-4D4B-B09F-A00579826C9A}"/>
          </ac:spMkLst>
        </pc:spChg>
      </pc:sldChg>
      <pc:sldChg chg="addSp delSp modSp mod modTransition">
        <pc:chgData name="ludovic rabouin" userId="6854b5b6ac3574bb" providerId="LiveId" clId="{DF7D0120-02BB-4B6D-BA75-C29383FCA5F3}" dt="2020-06-02T21:21:50.002" v="3541"/>
        <pc:sldMkLst>
          <pc:docMk/>
          <pc:sldMk cId="217239874" sldId="269"/>
        </pc:sldMkLst>
        <pc:spChg chg="mod">
          <ac:chgData name="ludovic rabouin" userId="6854b5b6ac3574bb" providerId="LiveId" clId="{DF7D0120-02BB-4B6D-BA75-C29383FCA5F3}" dt="2020-06-02T20:33:40.379" v="2422" actId="27636"/>
          <ac:spMkLst>
            <pc:docMk/>
            <pc:sldMk cId="217239874" sldId="269"/>
            <ac:spMk id="2" creationId="{F4746231-B8E8-4ADC-AF34-0C3852510492}"/>
          </ac:spMkLst>
        </pc:spChg>
        <pc:spChg chg="mod">
          <ac:chgData name="ludovic rabouin" userId="6854b5b6ac3574bb" providerId="LiveId" clId="{DF7D0120-02BB-4B6D-BA75-C29383FCA5F3}" dt="2020-06-02T20:33:43.485" v="2424" actId="27636"/>
          <ac:spMkLst>
            <pc:docMk/>
            <pc:sldMk cId="217239874" sldId="269"/>
            <ac:spMk id="3" creationId="{CB93EDC0-CEBC-46E1-832D-2E7CC9C15595}"/>
          </ac:spMkLst>
        </pc:spChg>
        <pc:spChg chg="del">
          <ac:chgData name="ludovic rabouin" userId="6854b5b6ac3574bb" providerId="LiveId" clId="{DF7D0120-02BB-4B6D-BA75-C29383FCA5F3}" dt="2020-06-02T20:46:51.657" v="2702"/>
          <ac:spMkLst>
            <pc:docMk/>
            <pc:sldMk cId="217239874" sldId="269"/>
            <ac:spMk id="4" creationId="{8F8E94EA-4F96-42DC-86A0-018B814AB42B}"/>
          </ac:spMkLst>
        </pc:spChg>
        <pc:picChg chg="add mod">
          <ac:chgData name="ludovic rabouin" userId="6854b5b6ac3574bb" providerId="LiveId" clId="{DF7D0120-02BB-4B6D-BA75-C29383FCA5F3}" dt="2020-06-02T20:47:06.062" v="2705" actId="14100"/>
          <ac:picMkLst>
            <pc:docMk/>
            <pc:sldMk cId="217239874" sldId="269"/>
            <ac:picMk id="6" creationId="{EE695170-95E4-46CD-B4B5-F9D9EA3B0C6D}"/>
          </ac:picMkLst>
        </pc:picChg>
      </pc:sldChg>
      <pc:sldChg chg="addSp delSp modSp mod modTransition">
        <pc:chgData name="ludovic rabouin" userId="6854b5b6ac3574bb" providerId="LiveId" clId="{DF7D0120-02BB-4B6D-BA75-C29383FCA5F3}" dt="2020-06-02T21:21:56.345" v="3542"/>
        <pc:sldMkLst>
          <pc:docMk/>
          <pc:sldMk cId="3049038148" sldId="270"/>
        </pc:sldMkLst>
        <pc:spChg chg="mod">
          <ac:chgData name="ludovic rabouin" userId="6854b5b6ac3574bb" providerId="LiveId" clId="{DF7D0120-02BB-4B6D-BA75-C29383FCA5F3}" dt="2020-06-02T20:34:05.398" v="2429" actId="27636"/>
          <ac:spMkLst>
            <pc:docMk/>
            <pc:sldMk cId="3049038148" sldId="270"/>
            <ac:spMk id="2" creationId="{624241A3-C563-4D4F-96D3-E8C8A41CCDEB}"/>
          </ac:spMkLst>
        </pc:spChg>
        <pc:spChg chg="mod">
          <ac:chgData name="ludovic rabouin" userId="6854b5b6ac3574bb" providerId="LiveId" clId="{DF7D0120-02BB-4B6D-BA75-C29383FCA5F3}" dt="2020-06-02T20:34:09.307" v="2431" actId="27636"/>
          <ac:spMkLst>
            <pc:docMk/>
            <pc:sldMk cId="3049038148" sldId="270"/>
            <ac:spMk id="3" creationId="{E318FA01-DBB6-47B2-ADC1-812C4320CCC6}"/>
          </ac:spMkLst>
        </pc:spChg>
        <pc:spChg chg="del">
          <ac:chgData name="ludovic rabouin" userId="6854b5b6ac3574bb" providerId="LiveId" clId="{DF7D0120-02BB-4B6D-BA75-C29383FCA5F3}" dt="2020-06-02T20:47:44.972" v="2706"/>
          <ac:spMkLst>
            <pc:docMk/>
            <pc:sldMk cId="3049038148" sldId="270"/>
            <ac:spMk id="4" creationId="{9C3F67A0-F507-40FB-9D1F-40538DF0D904}"/>
          </ac:spMkLst>
        </pc:spChg>
        <pc:spChg chg="add mod">
          <ac:chgData name="ludovic rabouin" userId="6854b5b6ac3574bb" providerId="LiveId" clId="{DF7D0120-02BB-4B6D-BA75-C29383FCA5F3}" dt="2020-06-02T20:48:32.298" v="2739" actId="20577"/>
          <ac:spMkLst>
            <pc:docMk/>
            <pc:sldMk cId="3049038148" sldId="270"/>
            <ac:spMk id="7" creationId="{96BAB45C-899A-4AFC-B763-68A3D4FA691D}"/>
          </ac:spMkLst>
        </pc:spChg>
        <pc:picChg chg="add mod">
          <ac:chgData name="ludovic rabouin" userId="6854b5b6ac3574bb" providerId="LiveId" clId="{DF7D0120-02BB-4B6D-BA75-C29383FCA5F3}" dt="2020-06-02T20:48:35.751" v="2740" actId="1076"/>
          <ac:picMkLst>
            <pc:docMk/>
            <pc:sldMk cId="3049038148" sldId="270"/>
            <ac:picMk id="6" creationId="{662B8057-9FA8-4D4C-B448-32EAC6F8C155}"/>
          </ac:picMkLst>
        </pc:picChg>
        <pc:picChg chg="del">
          <ac:chgData name="ludovic rabouin" userId="6854b5b6ac3574bb" providerId="LiveId" clId="{DF7D0120-02BB-4B6D-BA75-C29383FCA5F3}" dt="2020-06-02T20:48:47.750" v="2741" actId="21"/>
          <ac:picMkLst>
            <pc:docMk/>
            <pc:sldMk cId="3049038148" sldId="270"/>
            <ac:picMk id="9" creationId="{30B7A139-436F-435E-9AFA-43DD326A3179}"/>
          </ac:picMkLst>
        </pc:picChg>
      </pc:sldChg>
      <pc:sldChg chg="addSp delSp modSp del mod modTransition">
        <pc:chgData name="ludovic rabouin" userId="6854b5b6ac3574bb" providerId="LiveId" clId="{DF7D0120-02BB-4B6D-BA75-C29383FCA5F3}" dt="2020-05-31T20:33:47.955" v="1004" actId="2696"/>
        <pc:sldMkLst>
          <pc:docMk/>
          <pc:sldMk cId="2995251329" sldId="271"/>
        </pc:sldMkLst>
        <pc:spChg chg="del">
          <ac:chgData name="ludovic rabouin" userId="6854b5b6ac3574bb" providerId="LiveId" clId="{DF7D0120-02BB-4B6D-BA75-C29383FCA5F3}" dt="2020-05-31T19:53:20.190" v="287"/>
          <ac:spMkLst>
            <pc:docMk/>
            <pc:sldMk cId="2995251329" sldId="271"/>
            <ac:spMk id="4" creationId="{C5C7F9E8-E3A4-4B7C-B0DB-95601AAE1777}"/>
          </ac:spMkLst>
        </pc:spChg>
        <pc:spChg chg="add del mod">
          <ac:chgData name="ludovic rabouin" userId="6854b5b6ac3574bb" providerId="LiveId" clId="{DF7D0120-02BB-4B6D-BA75-C29383FCA5F3}" dt="2020-05-31T19:54:09.343" v="295"/>
          <ac:spMkLst>
            <pc:docMk/>
            <pc:sldMk cId="2995251329" sldId="271"/>
            <ac:spMk id="8" creationId="{08014EC4-FD44-4F02-A9A3-DB67F69E7009}"/>
          </ac:spMkLst>
        </pc:spChg>
        <pc:spChg chg="add mod">
          <ac:chgData name="ludovic rabouin" userId="6854b5b6ac3574bb" providerId="LiveId" clId="{DF7D0120-02BB-4B6D-BA75-C29383FCA5F3}" dt="2020-05-31T20:24:33.384" v="935" actId="21"/>
          <ac:spMkLst>
            <pc:docMk/>
            <pc:sldMk cId="2995251329" sldId="271"/>
            <ac:spMk id="12" creationId="{B9282913-5533-4D5D-86D2-9FFDC695FBD1}"/>
          </ac:spMkLst>
        </pc:spChg>
        <pc:picChg chg="add del mod modCrop">
          <ac:chgData name="ludovic rabouin" userId="6854b5b6ac3574bb" providerId="LiveId" clId="{DF7D0120-02BB-4B6D-BA75-C29383FCA5F3}" dt="2020-05-31T19:53:56.281" v="294" actId="21"/>
          <ac:picMkLst>
            <pc:docMk/>
            <pc:sldMk cId="2995251329" sldId="271"/>
            <ac:picMk id="6" creationId="{244F0EE3-050D-422B-82C8-CB47343E196D}"/>
          </ac:picMkLst>
        </pc:picChg>
        <pc:picChg chg="add del mod modCrop">
          <ac:chgData name="ludovic rabouin" userId="6854b5b6ac3574bb" providerId="LiveId" clId="{DF7D0120-02BB-4B6D-BA75-C29383FCA5F3}" dt="2020-05-31T20:24:33.384" v="935" actId="21"/>
          <ac:picMkLst>
            <pc:docMk/>
            <pc:sldMk cId="2995251329" sldId="271"/>
            <ac:picMk id="10" creationId="{D97B4ED8-3DB1-4508-BB95-A45FAD142360}"/>
          </ac:picMkLst>
        </pc:picChg>
      </pc:sldChg>
      <pc:sldChg chg="addSp delSp modSp mod">
        <pc:chgData name="ludovic rabouin" userId="6854b5b6ac3574bb" providerId="LiveId" clId="{DF7D0120-02BB-4B6D-BA75-C29383FCA5F3}" dt="2020-06-02T20:28:13.690" v="2316" actId="14100"/>
        <pc:sldMkLst>
          <pc:docMk/>
          <pc:sldMk cId="4005338966" sldId="271"/>
        </pc:sldMkLst>
        <pc:spChg chg="mod">
          <ac:chgData name="ludovic rabouin" userId="6854b5b6ac3574bb" providerId="LiveId" clId="{DF7D0120-02BB-4B6D-BA75-C29383FCA5F3}" dt="2020-06-02T20:28:13.690" v="2316" actId="14100"/>
          <ac:spMkLst>
            <pc:docMk/>
            <pc:sldMk cId="4005338966" sldId="271"/>
            <ac:spMk id="3" creationId="{0D119217-FD3A-4D7E-B6E3-7E1EDCA2D002}"/>
          </ac:spMkLst>
        </pc:spChg>
        <pc:spChg chg="add mod">
          <ac:chgData name="ludovic rabouin" userId="6854b5b6ac3574bb" providerId="LiveId" clId="{DF7D0120-02BB-4B6D-BA75-C29383FCA5F3}" dt="2020-06-01T07:17:53.064" v="2275" actId="14100"/>
          <ac:spMkLst>
            <pc:docMk/>
            <pc:sldMk cId="4005338966" sldId="271"/>
            <ac:spMk id="4" creationId="{B8F5AB56-6253-4C0E-92D6-486FD0A869B1}"/>
          </ac:spMkLst>
        </pc:spChg>
        <pc:spChg chg="add mod">
          <ac:chgData name="ludovic rabouin" userId="6854b5b6ac3574bb" providerId="LiveId" clId="{DF7D0120-02BB-4B6D-BA75-C29383FCA5F3}" dt="2020-06-01T07:15:18.202" v="2221" actId="207"/>
          <ac:spMkLst>
            <pc:docMk/>
            <pc:sldMk cId="4005338966" sldId="271"/>
            <ac:spMk id="6" creationId="{B22A063B-29F6-4429-823D-CAF4F389BBDA}"/>
          </ac:spMkLst>
        </pc:spChg>
        <pc:spChg chg="add mod">
          <ac:chgData name="ludovic rabouin" userId="6854b5b6ac3574bb" providerId="LiveId" clId="{DF7D0120-02BB-4B6D-BA75-C29383FCA5F3}" dt="2020-06-01T07:16:32.775" v="2236" actId="207"/>
          <ac:spMkLst>
            <pc:docMk/>
            <pc:sldMk cId="4005338966" sldId="271"/>
            <ac:spMk id="7" creationId="{2175C3F6-AEAC-41C4-A53C-BE0A4A1EB84F}"/>
          </ac:spMkLst>
        </pc:spChg>
        <pc:spChg chg="del">
          <ac:chgData name="ludovic rabouin" userId="6854b5b6ac3574bb" providerId="LiveId" clId="{DF7D0120-02BB-4B6D-BA75-C29383FCA5F3}" dt="2020-05-31T20:34:42.967" v="1008"/>
          <ac:spMkLst>
            <pc:docMk/>
            <pc:sldMk cId="4005338966" sldId="271"/>
            <ac:spMk id="12" creationId="{B9282913-5533-4D5D-86D2-9FFDC695FBD1}"/>
          </ac:spMkLst>
        </pc:spChg>
        <pc:picChg chg="add mod">
          <ac:chgData name="ludovic rabouin" userId="6854b5b6ac3574bb" providerId="LiveId" clId="{DF7D0120-02BB-4B6D-BA75-C29383FCA5F3}" dt="2020-05-31T20:34:48.666" v="1009" actId="14100"/>
          <ac:picMkLst>
            <pc:docMk/>
            <pc:sldMk cId="4005338966" sldId="271"/>
            <ac:picMk id="5" creationId="{E97BCB7C-E585-4092-962C-16CDE74E59F5}"/>
          </ac:picMkLst>
        </pc:picChg>
      </pc:sldChg>
      <pc:sldChg chg="addSp delSp modSp del modTransition">
        <pc:chgData name="ludovic rabouin" userId="6854b5b6ac3574bb" providerId="LiveId" clId="{DF7D0120-02BB-4B6D-BA75-C29383FCA5F3}" dt="2020-05-31T20:42:08.259" v="1117" actId="2696"/>
        <pc:sldMkLst>
          <pc:docMk/>
          <pc:sldMk cId="606540699" sldId="272"/>
        </pc:sldMkLst>
        <pc:spChg chg="del">
          <ac:chgData name="ludovic rabouin" userId="6854b5b6ac3574bb" providerId="LiveId" clId="{DF7D0120-02BB-4B6D-BA75-C29383FCA5F3}" dt="2020-05-31T20:24:39.430" v="936"/>
          <ac:spMkLst>
            <pc:docMk/>
            <pc:sldMk cId="606540699" sldId="272"/>
            <ac:spMk id="5" creationId="{DF02752E-EFFF-47CA-86C5-F416B9136AF4}"/>
          </ac:spMkLst>
        </pc:spChg>
        <pc:picChg chg="add mod">
          <ac:chgData name="ludovic rabouin" userId="6854b5b6ac3574bb" providerId="LiveId" clId="{DF7D0120-02BB-4B6D-BA75-C29383FCA5F3}" dt="2020-05-31T20:24:39.430" v="936"/>
          <ac:picMkLst>
            <pc:docMk/>
            <pc:sldMk cId="606540699" sldId="272"/>
            <ac:picMk id="6" creationId="{16E66778-F4EA-411A-94C0-AF90BAEDFEDF}"/>
          </ac:picMkLst>
        </pc:picChg>
      </pc:sldChg>
      <pc:sldChg chg="addSp modSp mod">
        <pc:chgData name="ludovic rabouin" userId="6854b5b6ac3574bb" providerId="LiveId" clId="{DF7D0120-02BB-4B6D-BA75-C29383FCA5F3}" dt="2020-06-01T07:08:23.873" v="2087" actId="208"/>
        <pc:sldMkLst>
          <pc:docMk/>
          <pc:sldMk cId="3560717614" sldId="272"/>
        </pc:sldMkLst>
        <pc:spChg chg="add mod">
          <ac:chgData name="ludovic rabouin" userId="6854b5b6ac3574bb" providerId="LiveId" clId="{DF7D0120-02BB-4B6D-BA75-C29383FCA5F3}" dt="2020-06-01T07:08:23.873" v="2087" actId="208"/>
          <ac:spMkLst>
            <pc:docMk/>
            <pc:sldMk cId="3560717614" sldId="272"/>
            <ac:spMk id="2" creationId="{2B6D774F-DD38-4BB8-B3FB-298C3D3EC825}"/>
          </ac:spMkLst>
        </pc:spChg>
      </pc:sldChg>
      <pc:sldChg chg="del modTransition">
        <pc:chgData name="ludovic rabouin" userId="6854b5b6ac3574bb" providerId="LiveId" clId="{DF7D0120-02BB-4B6D-BA75-C29383FCA5F3}" dt="2020-05-31T20:49:16.047" v="1149" actId="2696"/>
        <pc:sldMkLst>
          <pc:docMk/>
          <pc:sldMk cId="3009517509" sldId="273"/>
        </pc:sldMkLst>
      </pc:sldChg>
      <pc:sldChg chg="modSp mod">
        <pc:chgData name="ludovic rabouin" userId="6854b5b6ac3574bb" providerId="LiveId" clId="{DF7D0120-02BB-4B6D-BA75-C29383FCA5F3}" dt="2020-06-02T20:28:47.739" v="2319" actId="20577"/>
        <pc:sldMkLst>
          <pc:docMk/>
          <pc:sldMk cId="3417036707" sldId="273"/>
        </pc:sldMkLst>
        <pc:spChg chg="mod">
          <ac:chgData name="ludovic rabouin" userId="6854b5b6ac3574bb" providerId="LiveId" clId="{DF7D0120-02BB-4B6D-BA75-C29383FCA5F3}" dt="2020-06-02T20:28:47.739" v="2319" actId="20577"/>
          <ac:spMkLst>
            <pc:docMk/>
            <pc:sldMk cId="3417036707" sldId="273"/>
            <ac:spMk id="3" creationId="{058C6457-D8AF-4627-B26D-F83295FA2ACF}"/>
          </ac:spMkLst>
        </pc:spChg>
      </pc:sldChg>
      <pc:sldChg chg="addSp modSp mod modTransition">
        <pc:chgData name="ludovic rabouin" userId="6854b5b6ac3574bb" providerId="LiveId" clId="{DF7D0120-02BB-4B6D-BA75-C29383FCA5F3}" dt="2020-06-02T21:21:21.910" v="3536"/>
        <pc:sldMkLst>
          <pc:docMk/>
          <pc:sldMk cId="1972246780" sldId="274"/>
        </pc:sldMkLst>
        <pc:spChg chg="add mod">
          <ac:chgData name="ludovic rabouin" userId="6854b5b6ac3574bb" providerId="LiveId" clId="{DF7D0120-02BB-4B6D-BA75-C29383FCA5F3}" dt="2020-06-01T07:12:09.957" v="2151" actId="208"/>
          <ac:spMkLst>
            <pc:docMk/>
            <pc:sldMk cId="1972246780" sldId="274"/>
            <ac:spMk id="4" creationId="{ACA3C74B-5F4C-4B8C-B27A-080D3FC88BBE}"/>
          </ac:spMkLst>
        </pc:spChg>
        <pc:spChg chg="add mod">
          <ac:chgData name="ludovic rabouin" userId="6854b5b6ac3574bb" providerId="LiveId" clId="{DF7D0120-02BB-4B6D-BA75-C29383FCA5F3}" dt="2020-06-01T07:13:21.282" v="2181" actId="208"/>
          <ac:spMkLst>
            <pc:docMk/>
            <pc:sldMk cId="1972246780" sldId="274"/>
            <ac:spMk id="5" creationId="{74D9160B-2FD8-4B04-B092-1DD9D0776E1D}"/>
          </ac:spMkLst>
        </pc:spChg>
        <pc:spChg chg="add mod">
          <ac:chgData name="ludovic rabouin" userId="6854b5b6ac3574bb" providerId="LiveId" clId="{DF7D0120-02BB-4B6D-BA75-C29383FCA5F3}" dt="2020-06-01T07:14:04.705" v="2211" actId="207"/>
          <ac:spMkLst>
            <pc:docMk/>
            <pc:sldMk cId="1972246780" sldId="274"/>
            <ac:spMk id="7" creationId="{FEC07470-A321-433B-B6A8-34ABBF3D1E7A}"/>
          </ac:spMkLst>
        </pc:spChg>
      </pc:sldChg>
      <pc:sldChg chg="addSp delSp modSp del mod">
        <pc:chgData name="ludovic rabouin" userId="6854b5b6ac3574bb" providerId="LiveId" clId="{DF7D0120-02BB-4B6D-BA75-C29383FCA5F3}" dt="2020-05-31T20:33:18.067" v="1003" actId="2696"/>
        <pc:sldMkLst>
          <pc:docMk/>
          <pc:sldMk cId="3006975643" sldId="274"/>
        </pc:sldMkLst>
        <pc:spChg chg="del">
          <ac:chgData name="ludovic rabouin" userId="6854b5b6ac3574bb" providerId="LiveId" clId="{DF7D0120-02BB-4B6D-BA75-C29383FCA5F3}" dt="2020-05-31T19:56:03.331" v="299"/>
          <ac:spMkLst>
            <pc:docMk/>
            <pc:sldMk cId="3006975643" sldId="274"/>
            <ac:spMk id="4" creationId="{05C58055-3117-4DE5-B760-04D85C82FA52}"/>
          </ac:spMkLst>
        </pc:spChg>
        <pc:picChg chg="add mod modCrop">
          <ac:chgData name="ludovic rabouin" userId="6854b5b6ac3574bb" providerId="LiveId" clId="{DF7D0120-02BB-4B6D-BA75-C29383FCA5F3}" dt="2020-05-31T19:56:21.205" v="302" actId="732"/>
          <ac:picMkLst>
            <pc:docMk/>
            <pc:sldMk cId="3006975643" sldId="274"/>
            <ac:picMk id="6" creationId="{6675A1DE-406D-4F68-A11A-F048C3DEB4A4}"/>
          </ac:picMkLst>
        </pc:picChg>
      </pc:sldChg>
      <pc:sldChg chg="addSp delSp modSp mod modTransition">
        <pc:chgData name="ludovic rabouin" userId="6854b5b6ac3574bb" providerId="LiveId" clId="{DF7D0120-02BB-4B6D-BA75-C29383FCA5F3}" dt="2020-06-02T21:22:11.922" v="3545"/>
        <pc:sldMkLst>
          <pc:docMk/>
          <pc:sldMk cId="670860222" sldId="275"/>
        </pc:sldMkLst>
        <pc:spChg chg="mod">
          <ac:chgData name="ludovic rabouin" userId="6854b5b6ac3574bb" providerId="LiveId" clId="{DF7D0120-02BB-4B6D-BA75-C29383FCA5F3}" dt="2020-06-02T20:34:55.972" v="2468" actId="20577"/>
          <ac:spMkLst>
            <pc:docMk/>
            <pc:sldMk cId="670860222" sldId="275"/>
            <ac:spMk id="3" creationId="{43A81A79-7E4D-4124-9CEE-1480591F6295}"/>
          </ac:spMkLst>
        </pc:spChg>
        <pc:spChg chg="del">
          <ac:chgData name="ludovic rabouin" userId="6854b5b6ac3574bb" providerId="LiveId" clId="{DF7D0120-02BB-4B6D-BA75-C29383FCA5F3}" dt="2020-05-31T20:25:29.819" v="937"/>
          <ac:spMkLst>
            <pc:docMk/>
            <pc:sldMk cId="670860222" sldId="275"/>
            <ac:spMk id="4" creationId="{A03CFFFB-9375-4E5F-8DC0-49FDF87412AA}"/>
          </ac:spMkLst>
        </pc:spChg>
        <pc:picChg chg="add mod">
          <ac:chgData name="ludovic rabouin" userId="6854b5b6ac3574bb" providerId="LiveId" clId="{DF7D0120-02BB-4B6D-BA75-C29383FCA5F3}" dt="2020-05-31T20:25:40.866" v="939" actId="1076"/>
          <ac:picMkLst>
            <pc:docMk/>
            <pc:sldMk cId="670860222" sldId="275"/>
            <ac:picMk id="6" creationId="{A6286384-43D8-4C6D-ACFC-6491E69C79D2}"/>
          </ac:picMkLst>
        </pc:picChg>
      </pc:sldChg>
      <pc:sldChg chg="modTransition">
        <pc:chgData name="ludovic rabouin" userId="6854b5b6ac3574bb" providerId="LiveId" clId="{DF7D0120-02BB-4B6D-BA75-C29383FCA5F3}" dt="2020-06-02T21:22:31.041" v="3547"/>
        <pc:sldMkLst>
          <pc:docMk/>
          <pc:sldMk cId="3704354106" sldId="276"/>
        </pc:sldMkLst>
      </pc:sldChg>
      <pc:sldChg chg="modTransition">
        <pc:chgData name="ludovic rabouin" userId="6854b5b6ac3574bb" providerId="LiveId" clId="{DF7D0120-02BB-4B6D-BA75-C29383FCA5F3}" dt="2020-06-02T21:22:37.259" v="3548"/>
        <pc:sldMkLst>
          <pc:docMk/>
          <pc:sldMk cId="2667054444" sldId="277"/>
        </pc:sldMkLst>
      </pc:sldChg>
      <pc:sldChg chg="modTransition">
        <pc:chgData name="ludovic rabouin" userId="6854b5b6ac3574bb" providerId="LiveId" clId="{DF7D0120-02BB-4B6D-BA75-C29383FCA5F3}" dt="2020-06-02T21:22:50.321" v="3550"/>
        <pc:sldMkLst>
          <pc:docMk/>
          <pc:sldMk cId="3229822683" sldId="278"/>
        </pc:sldMkLst>
      </pc:sldChg>
      <pc:sldChg chg="modTransition">
        <pc:chgData name="ludovic rabouin" userId="6854b5b6ac3574bb" providerId="LiveId" clId="{DF7D0120-02BB-4B6D-BA75-C29383FCA5F3}" dt="2020-06-02T21:22:56.976" v="3551"/>
        <pc:sldMkLst>
          <pc:docMk/>
          <pc:sldMk cId="2490047591" sldId="279"/>
        </pc:sldMkLst>
      </pc:sldChg>
      <pc:sldChg chg="addSp delSp modSp mod modTransition">
        <pc:chgData name="ludovic rabouin" userId="6854b5b6ac3574bb" providerId="LiveId" clId="{DF7D0120-02BB-4B6D-BA75-C29383FCA5F3}" dt="2020-06-02T21:22:42.634" v="3549"/>
        <pc:sldMkLst>
          <pc:docMk/>
          <pc:sldMk cId="3742623705" sldId="280"/>
        </pc:sldMkLst>
        <pc:spChg chg="mod">
          <ac:chgData name="ludovic rabouin" userId="6854b5b6ac3574bb" providerId="LiveId" clId="{DF7D0120-02BB-4B6D-BA75-C29383FCA5F3}" dt="2020-05-31T19:32:57.098" v="4" actId="115"/>
          <ac:spMkLst>
            <pc:docMk/>
            <pc:sldMk cId="3742623705" sldId="280"/>
            <ac:spMk id="2" creationId="{00E1782A-5AF4-484F-9300-3661C11D779E}"/>
          </ac:spMkLst>
        </pc:spChg>
        <pc:spChg chg="del">
          <ac:chgData name="ludovic rabouin" userId="6854b5b6ac3574bb" providerId="LiveId" clId="{DF7D0120-02BB-4B6D-BA75-C29383FCA5F3}" dt="2020-05-31T19:32:44.521" v="0"/>
          <ac:spMkLst>
            <pc:docMk/>
            <pc:sldMk cId="3742623705" sldId="280"/>
            <ac:spMk id="6" creationId="{7E0BC3D5-C7A6-4B98-A816-D97C873CBEE6}"/>
          </ac:spMkLst>
        </pc:spChg>
        <pc:picChg chg="add mod">
          <ac:chgData name="ludovic rabouin" userId="6854b5b6ac3574bb" providerId="LiveId" clId="{DF7D0120-02BB-4B6D-BA75-C29383FCA5F3}" dt="2020-05-31T19:33:15.306" v="10" actId="14100"/>
          <ac:picMkLst>
            <pc:docMk/>
            <pc:sldMk cId="3742623705" sldId="280"/>
            <ac:picMk id="7" creationId="{31ABE831-FA4B-423E-AA22-1CDD09DCE97F}"/>
          </ac:picMkLst>
        </pc:picChg>
      </pc:sldChg>
      <pc:sldChg chg="modTransition">
        <pc:chgData name="ludovic rabouin" userId="6854b5b6ac3574bb" providerId="LiveId" clId="{DF7D0120-02BB-4B6D-BA75-C29383FCA5F3}" dt="2020-05-31T20:31:03.066" v="989"/>
        <pc:sldMkLst>
          <pc:docMk/>
          <pc:sldMk cId="1799612340" sldId="281"/>
        </pc:sldMkLst>
      </pc:sldChg>
      <pc:sldChg chg="addSp delSp modSp new del mod">
        <pc:chgData name="ludovic rabouin" userId="6854b5b6ac3574bb" providerId="LiveId" clId="{DF7D0120-02BB-4B6D-BA75-C29383FCA5F3}" dt="2020-05-31T20:01:28.374" v="346" actId="2696"/>
        <pc:sldMkLst>
          <pc:docMk/>
          <pc:sldMk cId="2883806217" sldId="281"/>
        </pc:sldMkLst>
        <pc:spChg chg="del mod">
          <ac:chgData name="ludovic rabouin" userId="6854b5b6ac3574bb" providerId="LiveId" clId="{DF7D0120-02BB-4B6D-BA75-C29383FCA5F3}" dt="2020-05-31T19:41:34.486" v="44"/>
          <ac:spMkLst>
            <pc:docMk/>
            <pc:sldMk cId="2883806217" sldId="281"/>
            <ac:spMk id="2" creationId="{5CC99B27-6A37-415D-8141-B68D7ABFF204}"/>
          </ac:spMkLst>
        </pc:spChg>
        <pc:spChg chg="mod">
          <ac:chgData name="ludovic rabouin" userId="6854b5b6ac3574bb" providerId="LiveId" clId="{DF7D0120-02BB-4B6D-BA75-C29383FCA5F3}" dt="2020-05-31T19:41:05.587" v="43" actId="27636"/>
          <ac:spMkLst>
            <pc:docMk/>
            <pc:sldMk cId="2883806217" sldId="281"/>
            <ac:spMk id="3" creationId="{882523E6-194F-46F3-A189-8562BDACF20F}"/>
          </ac:spMkLst>
        </pc:spChg>
        <pc:spChg chg="add mod">
          <ac:chgData name="ludovic rabouin" userId="6854b5b6ac3574bb" providerId="LiveId" clId="{DF7D0120-02BB-4B6D-BA75-C29383FCA5F3}" dt="2020-05-31T19:45:17.829" v="68" actId="14100"/>
          <ac:spMkLst>
            <pc:docMk/>
            <pc:sldMk cId="2883806217" sldId="281"/>
            <ac:spMk id="7" creationId="{2FF02B2B-F2CC-4593-84B7-5430863BA766}"/>
          </ac:spMkLst>
        </pc:spChg>
        <pc:picChg chg="add mod">
          <ac:chgData name="ludovic rabouin" userId="6854b5b6ac3574bb" providerId="LiveId" clId="{DF7D0120-02BB-4B6D-BA75-C29383FCA5F3}" dt="2020-05-31T19:44:29.304" v="54" actId="14100"/>
          <ac:picMkLst>
            <pc:docMk/>
            <pc:sldMk cId="2883806217" sldId="281"/>
            <ac:picMk id="6" creationId="{3B967D56-8C5F-4A1C-98F5-764CED4A3FA3}"/>
          </ac:picMkLst>
        </pc:picChg>
      </pc:sldChg>
      <pc:sldChg chg="modSp mod modTransition">
        <pc:chgData name="ludovic rabouin" userId="6854b5b6ac3574bb" providerId="LiveId" clId="{DF7D0120-02BB-4B6D-BA75-C29383FCA5F3}" dt="2020-06-02T20:27:37.779" v="2310" actId="20577"/>
        <pc:sldMkLst>
          <pc:docMk/>
          <pc:sldMk cId="655186395" sldId="282"/>
        </pc:sldMkLst>
        <pc:spChg chg="mod">
          <ac:chgData name="ludovic rabouin" userId="6854b5b6ac3574bb" providerId="LiveId" clId="{DF7D0120-02BB-4B6D-BA75-C29383FCA5F3}" dt="2020-06-02T20:27:37.779" v="2310" actId="20577"/>
          <ac:spMkLst>
            <pc:docMk/>
            <pc:sldMk cId="655186395" sldId="282"/>
            <ac:spMk id="4" creationId="{84A63513-C6B3-4E78-85E2-56D2EE90F686}"/>
          </ac:spMkLst>
        </pc:spChg>
        <pc:picChg chg="mod">
          <ac:chgData name="ludovic rabouin" userId="6854b5b6ac3574bb" providerId="LiveId" clId="{DF7D0120-02BB-4B6D-BA75-C29383FCA5F3}" dt="2020-06-02T20:27:28.765" v="2305" actId="1076"/>
          <ac:picMkLst>
            <pc:docMk/>
            <pc:sldMk cId="655186395" sldId="282"/>
            <ac:picMk id="8" creationId="{E5FB3DCE-F7D2-4ADF-B183-CBEE600B84B5}"/>
          </ac:picMkLst>
        </pc:picChg>
      </pc:sldChg>
      <pc:sldChg chg="addSp delSp modSp new del mod">
        <pc:chgData name="ludovic rabouin" userId="6854b5b6ac3574bb" providerId="LiveId" clId="{DF7D0120-02BB-4B6D-BA75-C29383FCA5F3}" dt="2020-05-31T20:02:58.813" v="372" actId="2696"/>
        <pc:sldMkLst>
          <pc:docMk/>
          <pc:sldMk cId="1400917569" sldId="282"/>
        </pc:sldMkLst>
        <pc:spChg chg="del">
          <ac:chgData name="ludovic rabouin" userId="6854b5b6ac3574bb" providerId="LiveId" clId="{DF7D0120-02BB-4B6D-BA75-C29383FCA5F3}" dt="2020-05-31T19:45:43.499" v="70"/>
          <ac:spMkLst>
            <pc:docMk/>
            <pc:sldMk cId="1400917569" sldId="282"/>
            <ac:spMk id="2" creationId="{F756AAB3-67F1-4E5B-A738-F7A490787FF4}"/>
          </ac:spMkLst>
        </pc:spChg>
        <pc:spChg chg="mod">
          <ac:chgData name="ludovic rabouin" userId="6854b5b6ac3574bb" providerId="LiveId" clId="{DF7D0120-02BB-4B6D-BA75-C29383FCA5F3}" dt="2020-05-31T19:46:57.171" v="181" actId="27636"/>
          <ac:spMkLst>
            <pc:docMk/>
            <pc:sldMk cId="1400917569" sldId="282"/>
            <ac:spMk id="3" creationId="{4F789A81-72DA-4CE0-B9CF-6D9ABF756CCA}"/>
          </ac:spMkLst>
        </pc:spChg>
        <pc:spChg chg="mod">
          <ac:chgData name="ludovic rabouin" userId="6854b5b6ac3574bb" providerId="LiveId" clId="{DF7D0120-02BB-4B6D-BA75-C29383FCA5F3}" dt="2020-05-31T19:50:58.103" v="277" actId="14100"/>
          <ac:spMkLst>
            <pc:docMk/>
            <pc:sldMk cId="1400917569" sldId="282"/>
            <ac:spMk id="4" creationId="{84A63513-C6B3-4E78-85E2-56D2EE90F686}"/>
          </ac:spMkLst>
        </pc:spChg>
        <pc:picChg chg="add mod">
          <ac:chgData name="ludovic rabouin" userId="6854b5b6ac3574bb" providerId="LiveId" clId="{DF7D0120-02BB-4B6D-BA75-C29383FCA5F3}" dt="2020-05-31T19:50:50.479" v="275" actId="14100"/>
          <ac:picMkLst>
            <pc:docMk/>
            <pc:sldMk cId="1400917569" sldId="282"/>
            <ac:picMk id="6" creationId="{B7A91412-13BD-414B-97FA-E425B48E8902}"/>
          </ac:picMkLst>
        </pc:picChg>
        <pc:picChg chg="add mod modCrop">
          <ac:chgData name="ludovic rabouin" userId="6854b5b6ac3574bb" providerId="LiveId" clId="{DF7D0120-02BB-4B6D-BA75-C29383FCA5F3}" dt="2020-05-31T19:52:18.293" v="286" actId="1076"/>
          <ac:picMkLst>
            <pc:docMk/>
            <pc:sldMk cId="1400917569" sldId="282"/>
            <ac:picMk id="8" creationId="{E5FB3DCE-F7D2-4ADF-B183-CBEE600B84B5}"/>
          </ac:picMkLst>
        </pc:picChg>
      </pc:sldChg>
      <pc:sldChg chg="addSp delSp modSp new mod modTransition">
        <pc:chgData name="ludovic rabouin" userId="6854b5b6ac3574bb" providerId="LiveId" clId="{DF7D0120-02BB-4B6D-BA75-C29383FCA5F3}" dt="2020-05-31T20:31:35.453" v="993"/>
        <pc:sldMkLst>
          <pc:docMk/>
          <pc:sldMk cId="4001248932" sldId="283"/>
        </pc:sldMkLst>
        <pc:spChg chg="del">
          <ac:chgData name="ludovic rabouin" userId="6854b5b6ac3574bb" providerId="LiveId" clId="{DF7D0120-02BB-4B6D-BA75-C29383FCA5F3}" dt="2020-05-31T19:57:07.957" v="304"/>
          <ac:spMkLst>
            <pc:docMk/>
            <pc:sldMk cId="4001248932" sldId="283"/>
            <ac:spMk id="2" creationId="{EAE1FC14-0974-4A9E-8379-A2BC4190F08E}"/>
          </ac:spMkLst>
        </pc:spChg>
        <pc:spChg chg="mod">
          <ac:chgData name="ludovic rabouin" userId="6854b5b6ac3574bb" providerId="LiveId" clId="{DF7D0120-02BB-4B6D-BA75-C29383FCA5F3}" dt="2020-05-31T20:05:23.923" v="392" actId="27636"/>
          <ac:spMkLst>
            <pc:docMk/>
            <pc:sldMk cId="4001248932" sldId="283"/>
            <ac:spMk id="3" creationId="{0A1822D7-596E-46DB-A0A3-E7847D27676C}"/>
          </ac:spMkLst>
        </pc:spChg>
        <pc:spChg chg="mod">
          <ac:chgData name="ludovic rabouin" userId="6854b5b6ac3574bb" providerId="LiveId" clId="{DF7D0120-02BB-4B6D-BA75-C29383FCA5F3}" dt="2020-05-31T20:05:59.060" v="453" actId="6549"/>
          <ac:spMkLst>
            <pc:docMk/>
            <pc:sldMk cId="4001248932" sldId="283"/>
            <ac:spMk id="4" creationId="{24F65AF2-FAE5-410E-8214-FD401BB1083D}"/>
          </ac:spMkLst>
        </pc:spChg>
        <pc:spChg chg="add del mod">
          <ac:chgData name="ludovic rabouin" userId="6854b5b6ac3574bb" providerId="LiveId" clId="{DF7D0120-02BB-4B6D-BA75-C29383FCA5F3}" dt="2020-05-31T19:58:15.532" v="314" actId="21"/>
          <ac:spMkLst>
            <pc:docMk/>
            <pc:sldMk cId="4001248932" sldId="283"/>
            <ac:spMk id="7" creationId="{D46485FD-2453-4D67-AC13-E721084B500C}"/>
          </ac:spMkLst>
        </pc:spChg>
        <pc:spChg chg="add mod">
          <ac:chgData name="ludovic rabouin" userId="6854b5b6ac3574bb" providerId="LiveId" clId="{DF7D0120-02BB-4B6D-BA75-C29383FCA5F3}" dt="2020-05-31T19:59:04.403" v="334" actId="208"/>
          <ac:spMkLst>
            <pc:docMk/>
            <pc:sldMk cId="4001248932" sldId="283"/>
            <ac:spMk id="8" creationId="{CA660174-8AEB-47DB-9DE5-9AC174D60FF1}"/>
          </ac:spMkLst>
        </pc:spChg>
        <pc:spChg chg="add mod">
          <ac:chgData name="ludovic rabouin" userId="6854b5b6ac3574bb" providerId="LiveId" clId="{DF7D0120-02BB-4B6D-BA75-C29383FCA5F3}" dt="2020-05-31T20:02:47.501" v="371" actId="20577"/>
          <ac:spMkLst>
            <pc:docMk/>
            <pc:sldMk cId="4001248932" sldId="283"/>
            <ac:spMk id="9" creationId="{BA159EA2-73B5-4CCC-8DAF-07E847B0C6DD}"/>
          </ac:spMkLst>
        </pc:spChg>
        <pc:picChg chg="add mod">
          <ac:chgData name="ludovic rabouin" userId="6854b5b6ac3574bb" providerId="LiveId" clId="{DF7D0120-02BB-4B6D-BA75-C29383FCA5F3}" dt="2020-05-31T19:57:35.268" v="309" actId="14100"/>
          <ac:picMkLst>
            <pc:docMk/>
            <pc:sldMk cId="4001248932" sldId="283"/>
            <ac:picMk id="6" creationId="{277622A5-4510-4119-B0FB-90C72CCF7C11}"/>
          </ac:picMkLst>
        </pc:picChg>
      </pc:sldChg>
      <pc:sldChg chg="addSp delSp modSp new del mod modTransition modClrScheme chgLayout">
        <pc:chgData name="ludovic rabouin" userId="6854b5b6ac3574bb" providerId="LiveId" clId="{DF7D0120-02BB-4B6D-BA75-C29383FCA5F3}" dt="2020-06-01T07:07:13.912" v="2052" actId="2696"/>
        <pc:sldMkLst>
          <pc:docMk/>
          <pc:sldMk cId="3911435106" sldId="284"/>
        </pc:sldMkLst>
        <pc:spChg chg="del">
          <ac:chgData name="ludovic rabouin" userId="6854b5b6ac3574bb" providerId="LiveId" clId="{DF7D0120-02BB-4B6D-BA75-C29383FCA5F3}" dt="2020-05-31T20:06:33.984" v="455" actId="700"/>
          <ac:spMkLst>
            <pc:docMk/>
            <pc:sldMk cId="3911435106" sldId="284"/>
            <ac:spMk id="2" creationId="{66B4DA83-4331-4AAF-86E3-FDC74498E277}"/>
          </ac:spMkLst>
        </pc:spChg>
        <pc:spChg chg="del">
          <ac:chgData name="ludovic rabouin" userId="6854b5b6ac3574bb" providerId="LiveId" clId="{DF7D0120-02BB-4B6D-BA75-C29383FCA5F3}" dt="2020-05-31T20:06:33.984" v="455" actId="700"/>
          <ac:spMkLst>
            <pc:docMk/>
            <pc:sldMk cId="3911435106" sldId="284"/>
            <ac:spMk id="3" creationId="{54251220-D82F-45E9-BEDD-EBC9979232F0}"/>
          </ac:spMkLst>
        </pc:spChg>
        <pc:spChg chg="del">
          <ac:chgData name="ludovic rabouin" userId="6854b5b6ac3574bb" providerId="LiveId" clId="{DF7D0120-02BB-4B6D-BA75-C29383FCA5F3}" dt="2020-05-31T20:06:33.984" v="455" actId="700"/>
          <ac:spMkLst>
            <pc:docMk/>
            <pc:sldMk cId="3911435106" sldId="284"/>
            <ac:spMk id="4" creationId="{9883B718-7DD8-47C4-8A4E-37130FF09D48}"/>
          </ac:spMkLst>
        </pc:spChg>
        <pc:spChg chg="add mod">
          <ac:chgData name="ludovic rabouin" userId="6854b5b6ac3574bb" providerId="LiveId" clId="{DF7D0120-02BB-4B6D-BA75-C29383FCA5F3}" dt="2020-05-31T20:07:45.637" v="468" actId="20577"/>
          <ac:spMkLst>
            <pc:docMk/>
            <pc:sldMk cId="3911435106" sldId="284"/>
            <ac:spMk id="7" creationId="{9AF5689E-23F7-48B1-8A90-3DE0782CA619}"/>
          </ac:spMkLst>
        </pc:spChg>
        <pc:spChg chg="add mod">
          <ac:chgData name="ludovic rabouin" userId="6854b5b6ac3574bb" providerId="LiveId" clId="{DF7D0120-02BB-4B6D-BA75-C29383FCA5F3}" dt="2020-05-31T20:41:14.408" v="1112" actId="14100"/>
          <ac:spMkLst>
            <pc:docMk/>
            <pc:sldMk cId="3911435106" sldId="284"/>
            <ac:spMk id="8" creationId="{4682D490-3314-402A-A8FB-09D415412108}"/>
          </ac:spMkLst>
        </pc:spChg>
        <pc:spChg chg="add mod">
          <ac:chgData name="ludovic rabouin" userId="6854b5b6ac3574bb" providerId="LiveId" clId="{DF7D0120-02BB-4B6D-BA75-C29383FCA5F3}" dt="2020-05-31T20:41:40.573" v="1116" actId="1076"/>
          <ac:spMkLst>
            <pc:docMk/>
            <pc:sldMk cId="3911435106" sldId="284"/>
            <ac:spMk id="11" creationId="{D16D26BF-96A1-48FF-978D-95F383C05756}"/>
          </ac:spMkLst>
        </pc:spChg>
        <pc:picChg chg="add mod">
          <ac:chgData name="ludovic rabouin" userId="6854b5b6ac3574bb" providerId="LiveId" clId="{DF7D0120-02BB-4B6D-BA75-C29383FCA5F3}" dt="2020-05-31T20:07:06.218" v="456"/>
          <ac:picMkLst>
            <pc:docMk/>
            <pc:sldMk cId="3911435106" sldId="284"/>
            <ac:picMk id="6" creationId="{2040B62D-AB84-4312-B9B3-41EE98741B44}"/>
          </ac:picMkLst>
        </pc:picChg>
        <pc:picChg chg="add del mod">
          <ac:chgData name="ludovic rabouin" userId="6854b5b6ac3574bb" providerId="LiveId" clId="{DF7D0120-02BB-4B6D-BA75-C29383FCA5F3}" dt="2020-05-31T20:09:00.261" v="504"/>
          <ac:picMkLst>
            <pc:docMk/>
            <pc:sldMk cId="3911435106" sldId="284"/>
            <ac:picMk id="10" creationId="{2DC36482-1903-4411-9BE5-8F67356C7481}"/>
          </ac:picMkLst>
        </pc:picChg>
      </pc:sldChg>
      <pc:sldChg chg="addSp delSp modSp new mod modTransition modClrScheme chgLayout">
        <pc:chgData name="ludovic rabouin" userId="6854b5b6ac3574bb" providerId="LiveId" clId="{DF7D0120-02BB-4B6D-BA75-C29383FCA5F3}" dt="2020-06-02T20:27:59.150" v="2314" actId="20577"/>
        <pc:sldMkLst>
          <pc:docMk/>
          <pc:sldMk cId="196120143" sldId="285"/>
        </pc:sldMkLst>
        <pc:spChg chg="del">
          <ac:chgData name="ludovic rabouin" userId="6854b5b6ac3574bb" providerId="LiveId" clId="{DF7D0120-02BB-4B6D-BA75-C29383FCA5F3}" dt="2020-05-31T20:18:03.183" v="662" actId="700"/>
          <ac:spMkLst>
            <pc:docMk/>
            <pc:sldMk cId="196120143" sldId="285"/>
            <ac:spMk id="2" creationId="{013E2DDE-B734-4AFC-92E5-6336AFDC86B1}"/>
          </ac:spMkLst>
        </pc:spChg>
        <pc:spChg chg="del">
          <ac:chgData name="ludovic rabouin" userId="6854b5b6ac3574bb" providerId="LiveId" clId="{DF7D0120-02BB-4B6D-BA75-C29383FCA5F3}" dt="2020-05-31T20:18:03.183" v="662" actId="700"/>
          <ac:spMkLst>
            <pc:docMk/>
            <pc:sldMk cId="196120143" sldId="285"/>
            <ac:spMk id="3" creationId="{EA9DAF35-D52C-4000-88D1-AFFB7584996F}"/>
          </ac:spMkLst>
        </pc:spChg>
        <pc:spChg chg="del">
          <ac:chgData name="ludovic rabouin" userId="6854b5b6ac3574bb" providerId="LiveId" clId="{DF7D0120-02BB-4B6D-BA75-C29383FCA5F3}" dt="2020-05-31T20:18:03.183" v="662" actId="700"/>
          <ac:spMkLst>
            <pc:docMk/>
            <pc:sldMk cId="196120143" sldId="285"/>
            <ac:spMk id="4" creationId="{DAFEF014-67EE-41D5-9C70-D281D0514AF4}"/>
          </ac:spMkLst>
        </pc:spChg>
        <pc:spChg chg="add mod ord">
          <ac:chgData name="ludovic rabouin" userId="6854b5b6ac3574bb" providerId="LiveId" clId="{DF7D0120-02BB-4B6D-BA75-C29383FCA5F3}" dt="2020-05-31T20:20:27.581" v="714" actId="27636"/>
          <ac:spMkLst>
            <pc:docMk/>
            <pc:sldMk cId="196120143" sldId="285"/>
            <ac:spMk id="7" creationId="{5FC72156-939D-4ECC-B2ED-4302B5A87C27}"/>
          </ac:spMkLst>
        </pc:spChg>
        <pc:spChg chg="add del mod ord">
          <ac:chgData name="ludovic rabouin" userId="6854b5b6ac3574bb" providerId="LiveId" clId="{DF7D0120-02BB-4B6D-BA75-C29383FCA5F3}" dt="2020-05-31T20:19:22.535" v="672" actId="21"/>
          <ac:spMkLst>
            <pc:docMk/>
            <pc:sldMk cId="196120143" sldId="285"/>
            <ac:spMk id="8" creationId="{D5BD869A-3F6D-4266-8112-38659F6C4918}"/>
          </ac:spMkLst>
        </pc:spChg>
        <pc:spChg chg="add mod ord">
          <ac:chgData name="ludovic rabouin" userId="6854b5b6ac3574bb" providerId="LiveId" clId="{DF7D0120-02BB-4B6D-BA75-C29383FCA5F3}" dt="2020-06-02T20:27:59.150" v="2314" actId="20577"/>
          <ac:spMkLst>
            <pc:docMk/>
            <pc:sldMk cId="196120143" sldId="285"/>
            <ac:spMk id="9" creationId="{7EFE66F5-A35F-47D8-A0DF-9956ABB8989A}"/>
          </ac:spMkLst>
        </pc:spChg>
        <pc:spChg chg="add del mod">
          <ac:chgData name="ludovic rabouin" userId="6854b5b6ac3574bb" providerId="LiveId" clId="{DF7D0120-02BB-4B6D-BA75-C29383FCA5F3}" dt="2020-05-31T20:38:02.557" v="1051" actId="21"/>
          <ac:spMkLst>
            <pc:docMk/>
            <pc:sldMk cId="196120143" sldId="285"/>
            <ac:spMk id="12" creationId="{32241545-4B24-48B4-BC5C-C6E08A59DCA0}"/>
          </ac:spMkLst>
        </pc:spChg>
        <pc:spChg chg="add mod">
          <ac:chgData name="ludovic rabouin" userId="6854b5b6ac3574bb" providerId="LiveId" clId="{DF7D0120-02BB-4B6D-BA75-C29383FCA5F3}" dt="2020-05-31T20:39:06.051" v="1098" actId="208"/>
          <ac:spMkLst>
            <pc:docMk/>
            <pc:sldMk cId="196120143" sldId="285"/>
            <ac:spMk id="13" creationId="{367130B8-8163-4898-8DFA-F3B228A056E6}"/>
          </ac:spMkLst>
        </pc:spChg>
        <pc:picChg chg="add del mod">
          <ac:chgData name="ludovic rabouin" userId="6854b5b6ac3574bb" providerId="LiveId" clId="{DF7D0120-02BB-4B6D-BA75-C29383FCA5F3}" dt="2020-05-31T20:36:21.337" v="1040" actId="21"/>
          <ac:picMkLst>
            <pc:docMk/>
            <pc:sldMk cId="196120143" sldId="285"/>
            <ac:picMk id="6" creationId="{0353AF45-C3C5-46D8-83F3-5D3031089E0A}"/>
          </ac:picMkLst>
        </pc:picChg>
        <pc:picChg chg="add mod">
          <ac:chgData name="ludovic rabouin" userId="6854b5b6ac3574bb" providerId="LiveId" clId="{DF7D0120-02BB-4B6D-BA75-C29383FCA5F3}" dt="2020-05-31T20:37:34.872" v="1048" actId="14100"/>
          <ac:picMkLst>
            <pc:docMk/>
            <pc:sldMk cId="196120143" sldId="285"/>
            <ac:picMk id="11" creationId="{7B8C8F08-11EC-4FF5-9B5E-FA1A1675039C}"/>
          </ac:picMkLst>
        </pc:picChg>
      </pc:sldChg>
      <pc:sldChg chg="addSp delSp modSp new del mod modTransition">
        <pc:chgData name="ludovic rabouin" userId="6854b5b6ac3574bb" providerId="LiveId" clId="{DF7D0120-02BB-4B6D-BA75-C29383FCA5F3}" dt="2020-05-31T20:36:02.901" v="1039" actId="2696"/>
        <pc:sldMkLst>
          <pc:docMk/>
          <pc:sldMk cId="2412445687" sldId="286"/>
        </pc:sldMkLst>
        <pc:spChg chg="del">
          <ac:chgData name="ludovic rabouin" userId="6854b5b6ac3574bb" providerId="LiveId" clId="{DF7D0120-02BB-4B6D-BA75-C29383FCA5F3}" dt="2020-05-31T20:22:41.086" v="898"/>
          <ac:spMkLst>
            <pc:docMk/>
            <pc:sldMk cId="2412445687" sldId="286"/>
            <ac:spMk id="2" creationId="{FFE17346-1F92-4566-8441-8D2C2138D6C4}"/>
          </ac:spMkLst>
        </pc:spChg>
        <pc:spChg chg="mod">
          <ac:chgData name="ludovic rabouin" userId="6854b5b6ac3574bb" providerId="LiveId" clId="{DF7D0120-02BB-4B6D-BA75-C29383FCA5F3}" dt="2020-05-31T20:24:10.917" v="934" actId="20577"/>
          <ac:spMkLst>
            <pc:docMk/>
            <pc:sldMk cId="2412445687" sldId="286"/>
            <ac:spMk id="4" creationId="{B75E17D2-E54A-4697-AEDD-3843931B76F8}"/>
          </ac:spMkLst>
        </pc:spChg>
        <pc:spChg chg="add del mod">
          <ac:chgData name="ludovic rabouin" userId="6854b5b6ac3574bb" providerId="LiveId" clId="{DF7D0120-02BB-4B6D-BA75-C29383FCA5F3}" dt="2020-05-31T20:34:34.046" v="1006" actId="21"/>
          <ac:spMkLst>
            <pc:docMk/>
            <pc:sldMk cId="2412445687" sldId="286"/>
            <ac:spMk id="8" creationId="{ED8399C3-AB3B-442C-9B5B-E77E072978DE}"/>
          </ac:spMkLst>
        </pc:spChg>
        <pc:spChg chg="add mod">
          <ac:chgData name="ludovic rabouin" userId="6854b5b6ac3574bb" providerId="LiveId" clId="{DF7D0120-02BB-4B6D-BA75-C29383FCA5F3}" dt="2020-05-31T20:34:38.327" v="1007" actId="21"/>
          <ac:spMkLst>
            <pc:docMk/>
            <pc:sldMk cId="2412445687" sldId="286"/>
            <ac:spMk id="10" creationId="{76C74BE6-CEA2-4B50-A514-E9ED7555553D}"/>
          </ac:spMkLst>
        </pc:spChg>
        <pc:picChg chg="add del mod">
          <ac:chgData name="ludovic rabouin" userId="6854b5b6ac3574bb" providerId="LiveId" clId="{DF7D0120-02BB-4B6D-BA75-C29383FCA5F3}" dt="2020-05-31T20:34:38.327" v="1007" actId="21"/>
          <ac:picMkLst>
            <pc:docMk/>
            <pc:sldMk cId="2412445687" sldId="286"/>
            <ac:picMk id="6" creationId="{E18D9675-6AC2-42B0-B87F-672376FA7C02}"/>
          </ac:picMkLst>
        </pc:picChg>
      </pc:sldChg>
      <pc:sldChg chg="addSp delSp modSp new mod modTransition modClrScheme chgLayout">
        <pc:chgData name="ludovic rabouin" userId="6854b5b6ac3574bb" providerId="LiveId" clId="{DF7D0120-02BB-4B6D-BA75-C29383FCA5F3}" dt="2020-06-02T21:22:17.265" v="3546"/>
        <pc:sldMkLst>
          <pc:docMk/>
          <pc:sldMk cId="4274818837" sldId="287"/>
        </pc:sldMkLst>
        <pc:spChg chg="del">
          <ac:chgData name="ludovic rabouin" userId="6854b5b6ac3574bb" providerId="LiveId" clId="{DF7D0120-02BB-4B6D-BA75-C29383FCA5F3}" dt="2020-05-31T20:25:53.114" v="941" actId="700"/>
          <ac:spMkLst>
            <pc:docMk/>
            <pc:sldMk cId="4274818837" sldId="287"/>
            <ac:spMk id="2" creationId="{13E7A39F-67E7-4BBD-9858-03BDCAB38693}"/>
          </ac:spMkLst>
        </pc:spChg>
        <pc:spChg chg="del">
          <ac:chgData name="ludovic rabouin" userId="6854b5b6ac3574bb" providerId="LiveId" clId="{DF7D0120-02BB-4B6D-BA75-C29383FCA5F3}" dt="2020-05-31T20:25:53.114" v="941" actId="700"/>
          <ac:spMkLst>
            <pc:docMk/>
            <pc:sldMk cId="4274818837" sldId="287"/>
            <ac:spMk id="3" creationId="{DA5AE79F-9B99-4E10-905B-5A09A2DBD367}"/>
          </ac:spMkLst>
        </pc:spChg>
        <pc:spChg chg="del">
          <ac:chgData name="ludovic rabouin" userId="6854b5b6ac3574bb" providerId="LiveId" clId="{DF7D0120-02BB-4B6D-BA75-C29383FCA5F3}" dt="2020-05-31T20:25:53.114" v="941" actId="700"/>
          <ac:spMkLst>
            <pc:docMk/>
            <pc:sldMk cId="4274818837" sldId="287"/>
            <ac:spMk id="4" creationId="{C7F53F2E-9FB1-47E6-8B76-954C70C8A0FA}"/>
          </ac:spMkLst>
        </pc:spChg>
        <pc:spChg chg="add mod">
          <ac:chgData name="ludovic rabouin" userId="6854b5b6ac3574bb" providerId="LiveId" clId="{DF7D0120-02BB-4B6D-BA75-C29383FCA5F3}" dt="2020-05-31T20:27:25.143" v="983" actId="20577"/>
          <ac:spMkLst>
            <pc:docMk/>
            <pc:sldMk cId="4274818837" sldId="287"/>
            <ac:spMk id="7" creationId="{A315EC10-ABD5-4777-9CA8-9EEC75DB3742}"/>
          </ac:spMkLst>
        </pc:spChg>
        <pc:picChg chg="add mod">
          <ac:chgData name="ludovic rabouin" userId="6854b5b6ac3574bb" providerId="LiveId" clId="{DF7D0120-02BB-4B6D-BA75-C29383FCA5F3}" dt="2020-05-31T20:26:28.177" v="942"/>
          <ac:picMkLst>
            <pc:docMk/>
            <pc:sldMk cId="4274818837" sldId="287"/>
            <ac:picMk id="6" creationId="{1EFB7448-C908-426A-8324-6F9BE07079F9}"/>
          </ac:picMkLst>
        </pc:picChg>
      </pc:sldChg>
      <pc:sldChg chg="addSp delSp modSp new mod modTransition modClrScheme chgLayout">
        <pc:chgData name="ludovic rabouin" userId="6854b5b6ac3574bb" providerId="LiveId" clId="{DF7D0120-02BB-4B6D-BA75-C29383FCA5F3}" dt="2020-06-02T21:23:01.101" v="3552"/>
        <pc:sldMkLst>
          <pc:docMk/>
          <pc:sldMk cId="1053461024" sldId="288"/>
        </pc:sldMkLst>
        <pc:spChg chg="del mod ord">
          <ac:chgData name="ludovic rabouin" userId="6854b5b6ac3574bb" providerId="LiveId" clId="{DF7D0120-02BB-4B6D-BA75-C29383FCA5F3}" dt="2020-05-31T21:04:33.240" v="1356" actId="700"/>
          <ac:spMkLst>
            <pc:docMk/>
            <pc:sldMk cId="1053461024" sldId="288"/>
            <ac:spMk id="2" creationId="{966A00F9-EBB2-4C81-A8AD-04746CBDC68B}"/>
          </ac:spMkLst>
        </pc:spChg>
        <pc:spChg chg="del mod ord">
          <ac:chgData name="ludovic rabouin" userId="6854b5b6ac3574bb" providerId="LiveId" clId="{DF7D0120-02BB-4B6D-BA75-C29383FCA5F3}" dt="2020-05-31T21:04:33.240" v="1356" actId="700"/>
          <ac:spMkLst>
            <pc:docMk/>
            <pc:sldMk cId="1053461024" sldId="288"/>
            <ac:spMk id="3" creationId="{F4E7380B-D0E9-49FD-BF48-11A13B4F9F5F}"/>
          </ac:spMkLst>
        </pc:spChg>
        <pc:spChg chg="del">
          <ac:chgData name="ludovic rabouin" userId="6854b5b6ac3574bb" providerId="LiveId" clId="{DF7D0120-02BB-4B6D-BA75-C29383FCA5F3}" dt="2020-05-31T21:04:33.240" v="1356" actId="700"/>
          <ac:spMkLst>
            <pc:docMk/>
            <pc:sldMk cId="1053461024" sldId="288"/>
            <ac:spMk id="4" creationId="{3159BC89-187C-4DF3-9604-C1FAD0FF2D90}"/>
          </ac:spMkLst>
        </pc:spChg>
        <pc:spChg chg="add mod ord">
          <ac:chgData name="ludovic rabouin" userId="6854b5b6ac3574bb" providerId="LiveId" clId="{DF7D0120-02BB-4B6D-BA75-C29383FCA5F3}" dt="2020-05-31T21:04:58.669" v="1389" actId="14100"/>
          <ac:spMkLst>
            <pc:docMk/>
            <pc:sldMk cId="1053461024" sldId="288"/>
            <ac:spMk id="5" creationId="{DC66560C-9611-4D40-AA57-5F41433F381D}"/>
          </ac:spMkLst>
        </pc:spChg>
        <pc:spChg chg="add mod ord">
          <ac:chgData name="ludovic rabouin" userId="6854b5b6ac3574bb" providerId="LiveId" clId="{DF7D0120-02BB-4B6D-BA75-C29383FCA5F3}" dt="2020-05-31T21:09:21.988" v="1901" actId="14100"/>
          <ac:spMkLst>
            <pc:docMk/>
            <pc:sldMk cId="1053461024" sldId="288"/>
            <ac:spMk id="6" creationId="{B9AC3A66-E7CE-4C01-AA78-207B1538965C}"/>
          </ac:spMkLst>
        </pc:spChg>
      </pc:sldChg>
      <pc:sldChg chg="modSp new mod modTransition">
        <pc:chgData name="ludovic rabouin" userId="6854b5b6ac3574bb" providerId="LiveId" clId="{DF7D0120-02BB-4B6D-BA75-C29383FCA5F3}" dt="2020-06-02T21:19:01.967" v="3527"/>
        <pc:sldMkLst>
          <pc:docMk/>
          <pc:sldMk cId="840304380" sldId="290"/>
        </pc:sldMkLst>
        <pc:spChg chg="mod">
          <ac:chgData name="ludovic rabouin" userId="6854b5b6ac3574bb" providerId="LiveId" clId="{DF7D0120-02BB-4B6D-BA75-C29383FCA5F3}" dt="2020-05-31T21:13:08.957" v="2049" actId="20577"/>
          <ac:spMkLst>
            <pc:docMk/>
            <pc:sldMk cId="840304380" sldId="290"/>
            <ac:spMk id="2" creationId="{A46F9521-BD42-4641-8045-B07DA93724FD}"/>
          </ac:spMkLst>
        </pc:spChg>
        <pc:spChg chg="mod">
          <ac:chgData name="ludovic rabouin" userId="6854b5b6ac3574bb" providerId="LiveId" clId="{DF7D0120-02BB-4B6D-BA75-C29383FCA5F3}" dt="2020-06-02T21:17:56.055" v="3526" actId="20577"/>
          <ac:spMkLst>
            <pc:docMk/>
            <pc:sldMk cId="840304380" sldId="290"/>
            <ac:spMk id="3" creationId="{50B678E5-F6D1-41B7-A030-CB975FE685D0}"/>
          </ac:spMkLst>
        </pc:spChg>
      </pc:sldChg>
      <pc:sldChg chg="modSp mod modTransition">
        <pc:chgData name="ludovic rabouin" userId="6854b5b6ac3574bb" providerId="LiveId" clId="{DF7D0120-02BB-4B6D-BA75-C29383FCA5F3}" dt="2020-06-02T21:24:01.891" v="3561"/>
        <pc:sldMkLst>
          <pc:docMk/>
          <pc:sldMk cId="3167971820" sldId="291"/>
        </pc:sldMkLst>
        <pc:spChg chg="mod">
          <ac:chgData name="ludovic rabouin" userId="6854b5b6ac3574bb" providerId="LiveId" clId="{DF7D0120-02BB-4B6D-BA75-C29383FCA5F3}" dt="2020-06-02T20:40:13.541" v="2659" actId="20577"/>
          <ac:spMkLst>
            <pc:docMk/>
            <pc:sldMk cId="3167971820" sldId="291"/>
            <ac:spMk id="4" creationId="{361C36B1-59E0-40F9-B1FE-E1908F59FEF9}"/>
          </ac:spMkLst>
        </pc:spChg>
      </pc:sldChg>
      <pc:sldChg chg="modSp mod modTransition">
        <pc:chgData name="ludovic rabouin" userId="6854b5b6ac3574bb" providerId="LiveId" clId="{DF7D0120-02BB-4B6D-BA75-C29383FCA5F3}" dt="2020-06-02T21:23:49.926" v="3559"/>
        <pc:sldMkLst>
          <pc:docMk/>
          <pc:sldMk cId="3566155018" sldId="292"/>
        </pc:sldMkLst>
        <pc:spChg chg="mod">
          <ac:chgData name="ludovic rabouin" userId="6854b5b6ac3574bb" providerId="LiveId" clId="{DF7D0120-02BB-4B6D-BA75-C29383FCA5F3}" dt="2020-06-02T20:35:26.075" v="2471" actId="207"/>
          <ac:spMkLst>
            <pc:docMk/>
            <pc:sldMk cId="3566155018" sldId="292"/>
            <ac:spMk id="3" creationId="{E3E98EFE-1DE3-4E41-88A1-7B9B3C8136C2}"/>
          </ac:spMkLst>
        </pc:spChg>
      </pc:sldChg>
      <pc:sldChg chg="modTransition">
        <pc:chgData name="ludovic rabouin" userId="6854b5b6ac3574bb" providerId="LiveId" clId="{DF7D0120-02BB-4B6D-BA75-C29383FCA5F3}" dt="2020-06-02T21:23:10.928" v="3554"/>
        <pc:sldMkLst>
          <pc:docMk/>
          <pc:sldMk cId="2363343572" sldId="293"/>
        </pc:sldMkLst>
      </pc:sldChg>
      <pc:sldChg chg="modTransition">
        <pc:chgData name="ludovic rabouin" userId="6854b5b6ac3574bb" providerId="LiveId" clId="{DF7D0120-02BB-4B6D-BA75-C29383FCA5F3}" dt="2020-06-02T21:23:05.023" v="3553"/>
        <pc:sldMkLst>
          <pc:docMk/>
          <pc:sldMk cId="1652684626" sldId="294"/>
        </pc:sldMkLst>
      </pc:sldChg>
      <pc:sldChg chg="modTransition">
        <pc:chgData name="ludovic rabouin" userId="6854b5b6ac3574bb" providerId="LiveId" clId="{DF7D0120-02BB-4B6D-BA75-C29383FCA5F3}" dt="2020-06-02T21:23:14.225" v="3555"/>
        <pc:sldMkLst>
          <pc:docMk/>
          <pc:sldMk cId="2490943210" sldId="295"/>
        </pc:sldMkLst>
      </pc:sldChg>
      <pc:sldChg chg="addSp modSp mod modTransition">
        <pc:chgData name="ludovic rabouin" userId="6854b5b6ac3574bb" providerId="LiveId" clId="{DF7D0120-02BB-4B6D-BA75-C29383FCA5F3}" dt="2020-06-02T21:21:02.083" v="3534"/>
        <pc:sldMkLst>
          <pc:docMk/>
          <pc:sldMk cId="2255083770" sldId="296"/>
        </pc:sldMkLst>
        <pc:spChg chg="add mod">
          <ac:chgData name="ludovic rabouin" userId="6854b5b6ac3574bb" providerId="LiveId" clId="{DF7D0120-02BB-4B6D-BA75-C29383FCA5F3}" dt="2020-06-02T20:27:19.878" v="2304" actId="20577"/>
          <ac:spMkLst>
            <pc:docMk/>
            <pc:sldMk cId="2255083770" sldId="296"/>
            <ac:spMk id="2" creationId="{D550E594-978A-403E-AD08-085C34559BFC}"/>
          </ac:spMkLst>
        </pc:spChg>
      </pc:sldChg>
      <pc:sldChg chg="addSp delSp modSp mod modTransition modClrScheme chgLayout">
        <pc:chgData name="ludovic rabouin" userId="6854b5b6ac3574bb" providerId="LiveId" clId="{DF7D0120-02BB-4B6D-BA75-C29383FCA5F3}" dt="2020-06-02T21:21:16.520" v="3535"/>
        <pc:sldMkLst>
          <pc:docMk/>
          <pc:sldMk cId="1070719172" sldId="297"/>
        </pc:sldMkLst>
        <pc:spChg chg="add del mod ord">
          <ac:chgData name="ludovic rabouin" userId="6854b5b6ac3574bb" providerId="LiveId" clId="{DF7D0120-02BB-4B6D-BA75-C29383FCA5F3}" dt="2020-06-01T07:09:21.478" v="2091" actId="700"/>
          <ac:spMkLst>
            <pc:docMk/>
            <pc:sldMk cId="1070719172" sldId="297"/>
            <ac:spMk id="2" creationId="{609A459B-D13D-4AF4-94E8-2F6007AF3C31}"/>
          </ac:spMkLst>
        </pc:spChg>
        <pc:spChg chg="add del mod ord">
          <ac:chgData name="ludovic rabouin" userId="6854b5b6ac3574bb" providerId="LiveId" clId="{DF7D0120-02BB-4B6D-BA75-C29383FCA5F3}" dt="2020-06-01T07:09:21.478" v="2091" actId="700"/>
          <ac:spMkLst>
            <pc:docMk/>
            <pc:sldMk cId="1070719172" sldId="297"/>
            <ac:spMk id="4" creationId="{E773F9DC-F141-4A89-9D38-81B49B39C893}"/>
          </ac:spMkLst>
        </pc:spChg>
        <pc:spChg chg="add del mod ord">
          <ac:chgData name="ludovic rabouin" userId="6854b5b6ac3574bb" providerId="LiveId" clId="{DF7D0120-02BB-4B6D-BA75-C29383FCA5F3}" dt="2020-06-01T07:09:32.603" v="2092" actId="700"/>
          <ac:spMkLst>
            <pc:docMk/>
            <pc:sldMk cId="1070719172" sldId="297"/>
            <ac:spMk id="5" creationId="{2C8AA030-19E3-4838-9389-6B07E6CA332C}"/>
          </ac:spMkLst>
        </pc:spChg>
        <pc:spChg chg="add mod">
          <ac:chgData name="ludovic rabouin" userId="6854b5b6ac3574bb" providerId="LiveId" clId="{DF7D0120-02BB-4B6D-BA75-C29383FCA5F3}" dt="2020-06-01T07:10:16.354" v="2111" actId="14100"/>
          <ac:spMkLst>
            <pc:docMk/>
            <pc:sldMk cId="1070719172" sldId="297"/>
            <ac:spMk id="6" creationId="{DA3B560B-CF2A-4427-9E64-B59005570C52}"/>
          </ac:spMkLst>
        </pc:spChg>
        <pc:spChg chg="add mod">
          <ac:chgData name="ludovic rabouin" userId="6854b5b6ac3574bb" providerId="LiveId" clId="{DF7D0120-02BB-4B6D-BA75-C29383FCA5F3}" dt="2020-06-01T07:11:14.038" v="2136" actId="208"/>
          <ac:spMkLst>
            <pc:docMk/>
            <pc:sldMk cId="1070719172" sldId="297"/>
            <ac:spMk id="7" creationId="{D8FD43EA-7247-4203-8596-C2264388B09C}"/>
          </ac:spMkLst>
        </pc:spChg>
        <pc:picChg chg="mod">
          <ac:chgData name="ludovic rabouin" userId="6854b5b6ac3574bb" providerId="LiveId" clId="{DF7D0120-02BB-4B6D-BA75-C29383FCA5F3}" dt="2020-06-01T07:09:36.227" v="2093" actId="1076"/>
          <ac:picMkLst>
            <pc:docMk/>
            <pc:sldMk cId="1070719172" sldId="297"/>
            <ac:picMk id="3" creationId="{A70111D1-5B0D-4F37-8949-75140231DF36}"/>
          </ac:picMkLst>
        </pc:picChg>
      </pc:sldChg>
      <pc:sldChg chg="modTransition">
        <pc:chgData name="ludovic rabouin" userId="6854b5b6ac3574bb" providerId="LiveId" clId="{DF7D0120-02BB-4B6D-BA75-C29383FCA5F3}" dt="2020-06-02T21:23:17.569" v="3556"/>
        <pc:sldMkLst>
          <pc:docMk/>
          <pc:sldMk cId="870189165" sldId="298"/>
        </pc:sldMkLst>
      </pc:sldChg>
      <pc:sldChg chg="addSp delSp modSp mod modTransition">
        <pc:chgData name="ludovic rabouin" userId="6854b5b6ac3574bb" providerId="LiveId" clId="{DF7D0120-02BB-4B6D-BA75-C29383FCA5F3}" dt="2020-06-02T21:23:37.380" v="3558"/>
        <pc:sldMkLst>
          <pc:docMk/>
          <pc:sldMk cId="1775551958" sldId="299"/>
        </pc:sldMkLst>
        <pc:spChg chg="del">
          <ac:chgData name="ludovic rabouin" userId="6854b5b6ac3574bb" providerId="LiveId" clId="{DF7D0120-02BB-4B6D-BA75-C29383FCA5F3}" dt="2020-06-02T21:00:42.340" v="2862"/>
          <ac:spMkLst>
            <pc:docMk/>
            <pc:sldMk cId="1775551958" sldId="299"/>
            <ac:spMk id="2" creationId="{20862CB5-423D-4756-8B52-DD044F76B154}"/>
          </ac:spMkLst>
        </pc:spChg>
        <pc:spChg chg="mod">
          <ac:chgData name="ludovic rabouin" userId="6854b5b6ac3574bb" providerId="LiveId" clId="{DF7D0120-02BB-4B6D-BA75-C29383FCA5F3}" dt="2020-06-02T21:12:54.778" v="2986" actId="20577"/>
          <ac:spMkLst>
            <pc:docMk/>
            <pc:sldMk cId="1775551958" sldId="299"/>
            <ac:spMk id="4" creationId="{39BF06E3-C328-48CD-9B06-92AA62735E7B}"/>
          </ac:spMkLst>
        </pc:spChg>
        <pc:spChg chg="add del mod">
          <ac:chgData name="ludovic rabouin" userId="6854b5b6ac3574bb" providerId="LiveId" clId="{DF7D0120-02BB-4B6D-BA75-C29383FCA5F3}" dt="2020-06-02T21:03:36.094" v="2869" actId="931"/>
          <ac:spMkLst>
            <pc:docMk/>
            <pc:sldMk cId="1775551958" sldId="299"/>
            <ac:spMk id="8" creationId="{C9E859BE-111B-4FAD-BAF6-B86AEE848B9B}"/>
          </ac:spMkLst>
        </pc:spChg>
        <pc:spChg chg="add del mod">
          <ac:chgData name="ludovic rabouin" userId="6854b5b6ac3574bb" providerId="LiveId" clId="{DF7D0120-02BB-4B6D-BA75-C29383FCA5F3}" dt="2020-06-02T21:08:35.435" v="2873"/>
          <ac:spMkLst>
            <pc:docMk/>
            <pc:sldMk cId="1775551958" sldId="299"/>
            <ac:spMk id="12" creationId="{8C87FE4B-12F2-483E-B02D-58D48C6C9D45}"/>
          </ac:spMkLst>
        </pc:spChg>
        <pc:spChg chg="add del mod">
          <ac:chgData name="ludovic rabouin" userId="6854b5b6ac3574bb" providerId="LiveId" clId="{DF7D0120-02BB-4B6D-BA75-C29383FCA5F3}" dt="2020-06-02T21:10:14.089" v="2888"/>
          <ac:spMkLst>
            <pc:docMk/>
            <pc:sldMk cId="1775551958" sldId="299"/>
            <ac:spMk id="15" creationId="{59C4CFE8-F850-4E22-9154-32512D429E60}"/>
          </ac:spMkLst>
        </pc:spChg>
        <pc:picChg chg="add del mod">
          <ac:chgData name="ludovic rabouin" userId="6854b5b6ac3574bb" providerId="LiveId" clId="{DF7D0120-02BB-4B6D-BA75-C29383FCA5F3}" dt="2020-06-02T21:01:19.869" v="2868" actId="21"/>
          <ac:picMkLst>
            <pc:docMk/>
            <pc:sldMk cId="1775551958" sldId="299"/>
            <ac:picMk id="6" creationId="{853A5EBF-85CE-4589-9159-E4B7D285AA13}"/>
          </ac:picMkLst>
        </pc:picChg>
        <pc:picChg chg="add del mod">
          <ac:chgData name="ludovic rabouin" userId="6854b5b6ac3574bb" providerId="LiveId" clId="{DF7D0120-02BB-4B6D-BA75-C29383FCA5F3}" dt="2020-06-02T21:03:50.124" v="2872" actId="21"/>
          <ac:picMkLst>
            <pc:docMk/>
            <pc:sldMk cId="1775551958" sldId="299"/>
            <ac:picMk id="10" creationId="{0C0AFDA7-ADAD-4108-9424-FF4073CE910E}"/>
          </ac:picMkLst>
        </pc:picChg>
        <pc:picChg chg="add del mod">
          <ac:chgData name="ludovic rabouin" userId="6854b5b6ac3574bb" providerId="LiveId" clId="{DF7D0120-02BB-4B6D-BA75-C29383FCA5F3}" dt="2020-06-02T21:09:13.001" v="2887" actId="21"/>
          <ac:picMkLst>
            <pc:docMk/>
            <pc:sldMk cId="1775551958" sldId="299"/>
            <ac:picMk id="13" creationId="{21836013-E7AB-4585-97FC-726CBF0234B0}"/>
          </ac:picMkLst>
        </pc:picChg>
        <pc:picChg chg="add mod">
          <ac:chgData name="ludovic rabouin" userId="6854b5b6ac3574bb" providerId="LiveId" clId="{DF7D0120-02BB-4B6D-BA75-C29383FCA5F3}" dt="2020-06-02T21:10:32.276" v="2892" actId="14100"/>
          <ac:picMkLst>
            <pc:docMk/>
            <pc:sldMk cId="1775551958" sldId="299"/>
            <ac:picMk id="17" creationId="{DBBFCF51-598B-4F41-9ECB-5628426230C3}"/>
          </ac:picMkLst>
        </pc:picChg>
      </pc:sldChg>
      <pc:sldChg chg="addSp delSp modSp new mod modTransition modClrScheme chgLayout">
        <pc:chgData name="ludovic rabouin" userId="6854b5b6ac3574bb" providerId="LiveId" clId="{DF7D0120-02BB-4B6D-BA75-C29383FCA5F3}" dt="2020-06-02T21:21:32.034" v="3538"/>
        <pc:sldMkLst>
          <pc:docMk/>
          <pc:sldMk cId="372223536" sldId="300"/>
        </pc:sldMkLst>
        <pc:spChg chg="del">
          <ac:chgData name="ludovic rabouin" userId="6854b5b6ac3574bb" providerId="LiveId" clId="{DF7D0120-02BB-4B6D-BA75-C29383FCA5F3}" dt="2020-06-02T20:43:05.293" v="2661" actId="700"/>
          <ac:spMkLst>
            <pc:docMk/>
            <pc:sldMk cId="372223536" sldId="300"/>
            <ac:spMk id="2" creationId="{256A517C-FEA9-456F-974C-16E07B1F74AF}"/>
          </ac:spMkLst>
        </pc:spChg>
        <pc:spChg chg="del mod ord">
          <ac:chgData name="ludovic rabouin" userId="6854b5b6ac3574bb" providerId="LiveId" clId="{DF7D0120-02BB-4B6D-BA75-C29383FCA5F3}" dt="2020-06-02T20:43:05.293" v="2661" actId="700"/>
          <ac:spMkLst>
            <pc:docMk/>
            <pc:sldMk cId="372223536" sldId="300"/>
            <ac:spMk id="3" creationId="{C18599E2-C0C3-4E2A-B616-275537C81862}"/>
          </ac:spMkLst>
        </pc:spChg>
        <pc:spChg chg="del">
          <ac:chgData name="ludovic rabouin" userId="6854b5b6ac3574bb" providerId="LiveId" clId="{DF7D0120-02BB-4B6D-BA75-C29383FCA5F3}" dt="2020-06-02T20:43:05.293" v="2661" actId="700"/>
          <ac:spMkLst>
            <pc:docMk/>
            <pc:sldMk cId="372223536" sldId="300"/>
            <ac:spMk id="4" creationId="{4B61969E-8FF6-4854-A2BE-CD0548D37581}"/>
          </ac:spMkLst>
        </pc:spChg>
        <pc:spChg chg="add mod ord">
          <ac:chgData name="ludovic rabouin" userId="6854b5b6ac3574bb" providerId="LiveId" clId="{DF7D0120-02BB-4B6D-BA75-C29383FCA5F3}" dt="2020-06-02T20:44:18.699" v="2689" actId="27636"/>
          <ac:spMkLst>
            <pc:docMk/>
            <pc:sldMk cId="372223536" sldId="300"/>
            <ac:spMk id="5" creationId="{6602718A-2BDB-44DF-B0F9-6D07E0F50C8A}"/>
          </ac:spMkLst>
        </pc:spChg>
        <pc:picChg chg="add mod">
          <ac:chgData name="ludovic rabouin" userId="6854b5b6ac3574bb" providerId="LiveId" clId="{DF7D0120-02BB-4B6D-BA75-C29383FCA5F3}" dt="2020-06-02T20:45:17.437" v="2701" actId="1076"/>
          <ac:picMkLst>
            <pc:docMk/>
            <pc:sldMk cId="372223536" sldId="300"/>
            <ac:picMk id="7" creationId="{07786089-997B-47C6-A371-0B45DDC31FA8}"/>
          </ac:picMkLst>
        </pc:picChg>
        <pc:picChg chg="add mod">
          <ac:chgData name="ludovic rabouin" userId="6854b5b6ac3574bb" providerId="LiveId" clId="{DF7D0120-02BB-4B6D-BA75-C29383FCA5F3}" dt="2020-06-02T20:45:12.202" v="2699" actId="1076"/>
          <ac:picMkLst>
            <pc:docMk/>
            <pc:sldMk cId="372223536" sldId="300"/>
            <ac:picMk id="9" creationId="{3E87EA71-CF82-49B2-8AA9-376ACAF64455}"/>
          </ac:picMkLst>
        </pc:picChg>
      </pc:sldChg>
      <pc:sldChg chg="addSp delSp modSp new mod modTransition modClrScheme chgLayout">
        <pc:chgData name="ludovic rabouin" userId="6854b5b6ac3574bb" providerId="LiveId" clId="{DF7D0120-02BB-4B6D-BA75-C29383FCA5F3}" dt="2020-06-02T21:22:00.610" v="3543"/>
        <pc:sldMkLst>
          <pc:docMk/>
          <pc:sldMk cId="1140013583" sldId="301"/>
        </pc:sldMkLst>
        <pc:spChg chg="del mod ord">
          <ac:chgData name="ludovic rabouin" userId="6854b5b6ac3574bb" providerId="LiveId" clId="{DF7D0120-02BB-4B6D-BA75-C29383FCA5F3}" dt="2020-06-02T20:49:04.910" v="2743" actId="700"/>
          <ac:spMkLst>
            <pc:docMk/>
            <pc:sldMk cId="1140013583" sldId="301"/>
            <ac:spMk id="2" creationId="{F6547015-2313-4288-BDB4-1F0CD13EC301}"/>
          </ac:spMkLst>
        </pc:spChg>
        <pc:spChg chg="del mod ord">
          <ac:chgData name="ludovic rabouin" userId="6854b5b6ac3574bb" providerId="LiveId" clId="{DF7D0120-02BB-4B6D-BA75-C29383FCA5F3}" dt="2020-06-02T20:49:04.910" v="2743" actId="700"/>
          <ac:spMkLst>
            <pc:docMk/>
            <pc:sldMk cId="1140013583" sldId="301"/>
            <ac:spMk id="3" creationId="{D457C031-CB3D-4307-80B1-344E8AE4013E}"/>
          </ac:spMkLst>
        </pc:spChg>
        <pc:spChg chg="del mod ord">
          <ac:chgData name="ludovic rabouin" userId="6854b5b6ac3574bb" providerId="LiveId" clId="{DF7D0120-02BB-4B6D-BA75-C29383FCA5F3}" dt="2020-06-02T20:49:04.910" v="2743" actId="700"/>
          <ac:spMkLst>
            <pc:docMk/>
            <pc:sldMk cId="1140013583" sldId="301"/>
            <ac:spMk id="4" creationId="{DD3F9FA8-3FAF-473D-96D9-417C73E053F0}"/>
          </ac:spMkLst>
        </pc:spChg>
        <pc:spChg chg="add del mod ord">
          <ac:chgData name="ludovic rabouin" userId="6854b5b6ac3574bb" providerId="LiveId" clId="{DF7D0120-02BB-4B6D-BA75-C29383FCA5F3}" dt="2020-06-02T20:49:18.855" v="2744" actId="700"/>
          <ac:spMkLst>
            <pc:docMk/>
            <pc:sldMk cId="1140013583" sldId="301"/>
            <ac:spMk id="5" creationId="{18311D29-8F40-4F46-B6DE-8C8CDCCE34FF}"/>
          </ac:spMkLst>
        </pc:spChg>
        <pc:spChg chg="add del mod ord">
          <ac:chgData name="ludovic rabouin" userId="6854b5b6ac3574bb" providerId="LiveId" clId="{DF7D0120-02BB-4B6D-BA75-C29383FCA5F3}" dt="2020-06-02T20:49:18.855" v="2744" actId="700"/>
          <ac:spMkLst>
            <pc:docMk/>
            <pc:sldMk cId="1140013583" sldId="301"/>
            <ac:spMk id="6" creationId="{9AAFC51C-F88F-431E-9293-10DADBC4BE35}"/>
          </ac:spMkLst>
        </pc:spChg>
        <pc:spChg chg="add del mod ord">
          <ac:chgData name="ludovic rabouin" userId="6854b5b6ac3574bb" providerId="LiveId" clId="{DF7D0120-02BB-4B6D-BA75-C29383FCA5F3}" dt="2020-06-02T20:49:18.855" v="2744" actId="700"/>
          <ac:spMkLst>
            <pc:docMk/>
            <pc:sldMk cId="1140013583" sldId="301"/>
            <ac:spMk id="7" creationId="{F1980623-D715-4F6D-B2FA-40AF8ED9012A}"/>
          </ac:spMkLst>
        </pc:spChg>
        <pc:spChg chg="add del mod ord">
          <ac:chgData name="ludovic rabouin" userId="6854b5b6ac3574bb" providerId="LiveId" clId="{DF7D0120-02BB-4B6D-BA75-C29383FCA5F3}" dt="2020-06-02T20:49:18.855" v="2744" actId="700"/>
          <ac:spMkLst>
            <pc:docMk/>
            <pc:sldMk cId="1140013583" sldId="301"/>
            <ac:spMk id="8" creationId="{0A39B0F0-F36E-4BCD-8432-6408A5E08214}"/>
          </ac:spMkLst>
        </pc:spChg>
        <pc:spChg chg="add del mod ord">
          <ac:chgData name="ludovic rabouin" userId="6854b5b6ac3574bb" providerId="LiveId" clId="{DF7D0120-02BB-4B6D-BA75-C29383FCA5F3}" dt="2020-06-02T20:49:18.855" v="2744" actId="700"/>
          <ac:spMkLst>
            <pc:docMk/>
            <pc:sldMk cId="1140013583" sldId="301"/>
            <ac:spMk id="9" creationId="{33D20670-FFE3-4DF4-963C-E043F2AB3BAC}"/>
          </ac:spMkLst>
        </pc:spChg>
        <pc:spChg chg="add mod">
          <ac:chgData name="ludovic rabouin" userId="6854b5b6ac3574bb" providerId="LiveId" clId="{DF7D0120-02BB-4B6D-BA75-C29383FCA5F3}" dt="2020-06-02T20:51:19.330" v="2775" actId="20577"/>
          <ac:spMkLst>
            <pc:docMk/>
            <pc:sldMk cId="1140013583" sldId="301"/>
            <ac:spMk id="14" creationId="{B6B9DFD2-AD4E-436D-BCC8-0529D86EEECE}"/>
          </ac:spMkLst>
        </pc:spChg>
        <pc:picChg chg="add mod">
          <ac:chgData name="ludovic rabouin" userId="6854b5b6ac3574bb" providerId="LiveId" clId="{DF7D0120-02BB-4B6D-BA75-C29383FCA5F3}" dt="2020-06-02T20:49:58.446" v="2749" actId="1076"/>
          <ac:picMkLst>
            <pc:docMk/>
            <pc:sldMk cId="1140013583" sldId="301"/>
            <ac:picMk id="11" creationId="{D9CE3BE5-FDC2-4210-A175-16428566E11F}"/>
          </ac:picMkLst>
        </pc:picChg>
        <pc:picChg chg="add mod">
          <ac:chgData name="ludovic rabouin" userId="6854b5b6ac3574bb" providerId="LiveId" clId="{DF7D0120-02BB-4B6D-BA75-C29383FCA5F3}" dt="2020-06-02T20:50:49.770" v="2753" actId="1076"/>
          <ac:picMkLst>
            <pc:docMk/>
            <pc:sldMk cId="1140013583" sldId="301"/>
            <ac:picMk id="13" creationId="{4F349D49-650C-4512-B2C0-2313477B9FCD}"/>
          </ac:picMkLst>
        </pc:picChg>
      </pc:sldChg>
      <pc:sldChg chg="addSp modSp new mod modTransition">
        <pc:chgData name="ludovic rabouin" userId="6854b5b6ac3574bb" providerId="LiveId" clId="{DF7D0120-02BB-4B6D-BA75-C29383FCA5F3}" dt="2020-06-02T21:22:04.954" v="3544"/>
        <pc:sldMkLst>
          <pc:docMk/>
          <pc:sldMk cId="537614950" sldId="302"/>
        </pc:sldMkLst>
        <pc:spChg chg="add mod">
          <ac:chgData name="ludovic rabouin" userId="6854b5b6ac3574bb" providerId="LiveId" clId="{DF7D0120-02BB-4B6D-BA75-C29383FCA5F3}" dt="2020-06-02T20:52:54.854" v="2818" actId="20577"/>
          <ac:spMkLst>
            <pc:docMk/>
            <pc:sldMk cId="537614950" sldId="302"/>
            <ac:spMk id="6" creationId="{9BF5A024-213F-4689-B2EF-3B002262A730}"/>
          </ac:spMkLst>
        </pc:spChg>
        <pc:picChg chg="add mod">
          <ac:chgData name="ludovic rabouin" userId="6854b5b6ac3574bb" providerId="LiveId" clId="{DF7D0120-02BB-4B6D-BA75-C29383FCA5F3}" dt="2020-06-02T20:51:51.844" v="2780" actId="1076"/>
          <ac:picMkLst>
            <pc:docMk/>
            <pc:sldMk cId="537614950" sldId="302"/>
            <ac:picMk id="3" creationId="{8B3FFEC7-24A2-4957-BE0D-E89997733494}"/>
          </ac:picMkLst>
        </pc:picChg>
        <pc:picChg chg="add mod">
          <ac:chgData name="ludovic rabouin" userId="6854b5b6ac3574bb" providerId="LiveId" clId="{DF7D0120-02BB-4B6D-BA75-C29383FCA5F3}" dt="2020-06-02T20:52:13.920" v="2784" actId="1076"/>
          <ac:picMkLst>
            <pc:docMk/>
            <pc:sldMk cId="537614950" sldId="302"/>
            <ac:picMk id="5" creationId="{60CC4306-654D-4B65-A8CB-5025E195ECEB}"/>
          </ac:picMkLst>
        </pc:picChg>
      </pc:sldChg>
      <pc:sldChg chg="addSp delSp modSp new mod modTransition modClrScheme chgLayout">
        <pc:chgData name="ludovic rabouin" userId="6854b5b6ac3574bb" providerId="LiveId" clId="{DF7D0120-02BB-4B6D-BA75-C29383FCA5F3}" dt="2020-06-02T21:21:46.033" v="3540"/>
        <pc:sldMkLst>
          <pc:docMk/>
          <pc:sldMk cId="1122615594" sldId="303"/>
        </pc:sldMkLst>
        <pc:spChg chg="del">
          <ac:chgData name="ludovic rabouin" userId="6854b5b6ac3574bb" providerId="LiveId" clId="{DF7D0120-02BB-4B6D-BA75-C29383FCA5F3}" dt="2020-06-02T20:53:50.038" v="2822" actId="700"/>
          <ac:spMkLst>
            <pc:docMk/>
            <pc:sldMk cId="1122615594" sldId="303"/>
            <ac:spMk id="2" creationId="{613B0D3A-E7C1-45C3-973A-E633225A0E04}"/>
          </ac:spMkLst>
        </pc:spChg>
        <pc:spChg chg="del">
          <ac:chgData name="ludovic rabouin" userId="6854b5b6ac3574bb" providerId="LiveId" clId="{DF7D0120-02BB-4B6D-BA75-C29383FCA5F3}" dt="2020-06-02T20:53:42.194" v="2820"/>
          <ac:spMkLst>
            <pc:docMk/>
            <pc:sldMk cId="1122615594" sldId="303"/>
            <ac:spMk id="3" creationId="{710B7B14-B30A-42D8-BDB6-90FCB2D4D1EF}"/>
          </ac:spMkLst>
        </pc:spChg>
        <pc:spChg chg="add mod">
          <ac:chgData name="ludovic rabouin" userId="6854b5b6ac3574bb" providerId="LiveId" clId="{DF7D0120-02BB-4B6D-BA75-C29383FCA5F3}" dt="2020-06-02T20:56:58.864" v="2859" actId="20577"/>
          <ac:spMkLst>
            <pc:docMk/>
            <pc:sldMk cId="1122615594" sldId="303"/>
            <ac:spMk id="12" creationId="{9336B50C-7555-4292-8D66-D6A40B22D0C0}"/>
          </ac:spMkLst>
        </pc:spChg>
        <pc:picChg chg="add mod ord">
          <ac:chgData name="ludovic rabouin" userId="6854b5b6ac3574bb" providerId="LiveId" clId="{DF7D0120-02BB-4B6D-BA75-C29383FCA5F3}" dt="2020-06-02T20:55:42.433" v="2840" actId="1076"/>
          <ac:picMkLst>
            <pc:docMk/>
            <pc:sldMk cId="1122615594" sldId="303"/>
            <ac:picMk id="5" creationId="{95F4D677-397A-4F3A-84FC-31B2CCBD4E27}"/>
          </ac:picMkLst>
        </pc:picChg>
        <pc:picChg chg="add del mod">
          <ac:chgData name="ludovic rabouin" userId="6854b5b6ac3574bb" providerId="LiveId" clId="{DF7D0120-02BB-4B6D-BA75-C29383FCA5F3}" dt="2020-06-02T20:55:00.780" v="2832" actId="21"/>
          <ac:picMkLst>
            <pc:docMk/>
            <pc:sldMk cId="1122615594" sldId="303"/>
            <ac:picMk id="7" creationId="{83189A7A-F62C-42A4-BB11-AE82B164D9FE}"/>
          </ac:picMkLst>
        </pc:picChg>
        <pc:picChg chg="add mod">
          <ac:chgData name="ludovic rabouin" userId="6854b5b6ac3574bb" providerId="LiveId" clId="{DF7D0120-02BB-4B6D-BA75-C29383FCA5F3}" dt="2020-06-02T20:57:09.207" v="2861" actId="1076"/>
          <ac:picMkLst>
            <pc:docMk/>
            <pc:sldMk cId="1122615594" sldId="303"/>
            <ac:picMk id="9" creationId="{47D90920-8F1E-4A9E-B7B1-A9AE0DDF19FC}"/>
          </ac:picMkLst>
        </pc:picChg>
        <pc:picChg chg="add mod">
          <ac:chgData name="ludovic rabouin" userId="6854b5b6ac3574bb" providerId="LiveId" clId="{DF7D0120-02BB-4B6D-BA75-C29383FCA5F3}" dt="2020-06-02T20:56:20.788" v="2846" actId="14100"/>
          <ac:picMkLst>
            <pc:docMk/>
            <pc:sldMk cId="1122615594" sldId="303"/>
            <ac:picMk id="11" creationId="{A28BCF90-5692-4B6C-9DDA-27F971293DC4}"/>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 xmlns:a16="http://schemas.microsoft.com/office/drawing/2014/main" id="{2E8AE0D1-EAAA-46FE-BB6D-4B210A41BA90}"/>
              </a:ext>
            </a:extLst>
          </p:cNvPr>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 xmlns:a16="http://schemas.microsoft.com/office/drawing/2014/main" id="{0FEEB6CA-BDD1-42FA-BF55-5E682FECEDBD}"/>
              </a:ext>
            </a:extLst>
          </p:cNvPr>
          <p:cNvSpPr>
            <a:spLocks noGrp="1"/>
          </p:cNvSpPr>
          <p:nvPr>
            <p:ph type="dt" sz="quarter" idx="1"/>
          </p:nvPr>
        </p:nvSpPr>
        <p:spPr>
          <a:xfrm>
            <a:off x="3850443" y="0"/>
            <a:ext cx="2945659" cy="495427"/>
          </a:xfrm>
          <a:prstGeom prst="rect">
            <a:avLst/>
          </a:prstGeom>
        </p:spPr>
        <p:txBody>
          <a:bodyPr vert="horz" lIns="91440" tIns="45720" rIns="91440" bIns="45720" rtlCol="0"/>
          <a:lstStyle>
            <a:lvl1pPr algn="r">
              <a:defRPr sz="1200"/>
            </a:lvl1pPr>
          </a:lstStyle>
          <a:p>
            <a:fld id="{37C2A488-87B1-460D-83B9-B76DA1081E08}" type="datetimeFigureOut">
              <a:rPr lang="fr-FR" smtClean="0"/>
              <a:pPr/>
              <a:t>10/06/2021</a:t>
            </a:fld>
            <a:endParaRPr lang="fr-FR"/>
          </a:p>
        </p:txBody>
      </p:sp>
      <p:sp>
        <p:nvSpPr>
          <p:cNvPr id="4" name="Espace réservé du pied de page 3">
            <a:extLst>
              <a:ext uri="{FF2B5EF4-FFF2-40B4-BE49-F238E27FC236}">
                <a16:creationId xmlns="" xmlns:a16="http://schemas.microsoft.com/office/drawing/2014/main" id="{71005E2E-761A-4DF6-ACE6-47312A6B92FB}"/>
              </a:ext>
            </a:extLst>
          </p:cNvPr>
          <p:cNvSpPr>
            <a:spLocks noGrp="1"/>
          </p:cNvSpPr>
          <p:nvPr>
            <p:ph type="ftr" sz="quarter" idx="2"/>
          </p:nvPr>
        </p:nvSpPr>
        <p:spPr>
          <a:xfrm>
            <a:off x="0" y="9378824"/>
            <a:ext cx="2945659" cy="495426"/>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 xmlns:a16="http://schemas.microsoft.com/office/drawing/2014/main" id="{3D0521A1-63E6-4E65-8270-97E96B9CE9B2}"/>
              </a:ext>
            </a:extLst>
          </p:cNvPr>
          <p:cNvSpPr>
            <a:spLocks noGrp="1"/>
          </p:cNvSpPr>
          <p:nvPr>
            <p:ph type="sldNum" sz="quarter" idx="3"/>
          </p:nvPr>
        </p:nvSpPr>
        <p:spPr>
          <a:xfrm>
            <a:off x="3850443" y="9378824"/>
            <a:ext cx="2945659" cy="495426"/>
          </a:xfrm>
          <a:prstGeom prst="rect">
            <a:avLst/>
          </a:prstGeom>
        </p:spPr>
        <p:txBody>
          <a:bodyPr vert="horz" lIns="91440" tIns="45720" rIns="91440" bIns="45720" rtlCol="0" anchor="b"/>
          <a:lstStyle>
            <a:lvl1pPr algn="r">
              <a:defRPr sz="1200"/>
            </a:lvl1pPr>
          </a:lstStyle>
          <a:p>
            <a:fld id="{B637071C-0930-4375-BC38-2BA6040E0A41}" type="slidenum">
              <a:rPr lang="fr-FR" smtClean="0"/>
              <a:pPr/>
              <a:t>‹N°›</a:t>
            </a:fld>
            <a:endParaRPr lang="fr-FR"/>
          </a:p>
        </p:txBody>
      </p:sp>
    </p:spTree>
    <p:extLst>
      <p:ext uri="{BB962C8B-B14F-4D97-AF65-F5344CB8AC3E}">
        <p14:creationId xmlns="" xmlns:p14="http://schemas.microsoft.com/office/powerpoint/2010/main" val="1678950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9C0DF5F8-80AC-4795-89DD-81569E81A805}" type="datetimeFigureOut">
              <a:rPr lang="fr-FR" smtClean="0"/>
              <a:pPr/>
              <a:t>10/06/2021</a:t>
            </a:fld>
            <a:endParaRPr lang="fr-FR"/>
          </a:p>
        </p:txBody>
      </p:sp>
      <p:sp>
        <p:nvSpPr>
          <p:cNvPr id="4" name="Espace réservé de l'image des diapositives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462FC469-1C0C-4C2C-B2AF-5C05095E9F15}" type="slidenum">
              <a:rPr lang="fr-FR" smtClean="0"/>
              <a:pPr/>
              <a:t>‹N°›</a:t>
            </a:fld>
            <a:endParaRPr lang="fr-FR"/>
          </a:p>
        </p:txBody>
      </p:sp>
    </p:spTree>
    <p:extLst>
      <p:ext uri="{BB962C8B-B14F-4D97-AF65-F5344CB8AC3E}">
        <p14:creationId xmlns="" xmlns:p14="http://schemas.microsoft.com/office/powerpoint/2010/main" val="3312400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62FC469-1C0C-4C2C-B2AF-5C05095E9F15}" type="slidenum">
              <a:rPr lang="fr-FR" smtClean="0"/>
              <a:pPr/>
              <a:t>17</a:t>
            </a:fld>
            <a:endParaRPr lang="fr-FR"/>
          </a:p>
        </p:txBody>
      </p:sp>
    </p:spTree>
    <p:extLst>
      <p:ext uri="{BB962C8B-B14F-4D97-AF65-F5344CB8AC3E}">
        <p14:creationId xmlns="" xmlns:p14="http://schemas.microsoft.com/office/powerpoint/2010/main" val="362856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62FC469-1C0C-4C2C-B2AF-5C05095E9F15}" type="slidenum">
              <a:rPr lang="fr-FR" smtClean="0"/>
              <a:pPr/>
              <a:t>23</a:t>
            </a:fld>
            <a:endParaRPr lang="fr-FR"/>
          </a:p>
        </p:txBody>
      </p:sp>
    </p:spTree>
    <p:extLst>
      <p:ext uri="{BB962C8B-B14F-4D97-AF65-F5344CB8AC3E}">
        <p14:creationId xmlns="" xmlns:p14="http://schemas.microsoft.com/office/powerpoint/2010/main" val="3652906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6/10/2021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 xmlns:p14="http://schemas.microsoft.com/office/powerpoint/2010/main" val="1189469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6/10/2021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 xmlns:p14="http://schemas.microsoft.com/office/powerpoint/2010/main" val="1345158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6/10/2021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 xmlns:p14="http://schemas.microsoft.com/office/powerpoint/2010/main" val="2662549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6/10/2021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 xmlns:p14="http://schemas.microsoft.com/office/powerpoint/2010/main" val="1395589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6/10/2021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 xmlns:p14="http://schemas.microsoft.com/office/powerpoint/2010/main" val="1856654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6/10/2021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 xmlns:p14="http://schemas.microsoft.com/office/powerpoint/2010/main" val="2601666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6/10/2021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 xmlns:p14="http://schemas.microsoft.com/office/powerpoint/2010/main" val="1221998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6/10/2021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 xmlns:p14="http://schemas.microsoft.com/office/powerpoint/2010/main" val="167629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6/10/2021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 xmlns:p14="http://schemas.microsoft.com/office/powerpoint/2010/main" val="2043538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6/10/2021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 xmlns:p14="http://schemas.microsoft.com/office/powerpoint/2010/main" val="1014949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6/10/2021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 xmlns:p14="http://schemas.microsoft.com/office/powerpoint/2010/main" val="4197298631"/>
      </p:ext>
    </p:extLst>
  </p:cSld>
  <p:clrMapOvr>
    <a:masterClrMapping/>
  </p:clrMapOvr>
  <p:extLst>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6/10/2021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 xmlns:p14="http://schemas.microsoft.com/office/powerpoint/2010/main" val="3138789659"/>
      </p:ext>
    </p:extLst>
  </p:cSld>
  <p:clrMapOvr>
    <a:masterClrMapping/>
  </p:clrMapOvr>
  <p:extLst>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6/10/2021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 xmlns:p14="http://schemas.microsoft.com/office/powerpoint/2010/main" val="1715820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6/10/2021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 xmlns:p14="http://schemas.microsoft.com/office/powerpoint/2010/main" val="476080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6/10/2021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 xmlns:p14="http://schemas.microsoft.com/office/powerpoint/2010/main" val="2835619097"/>
      </p:ext>
    </p:extLst>
  </p:cSld>
  <p:clrMapOvr>
    <a:masterClrMapping/>
  </p:clrMapOvr>
  <p:extLst>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6/10/2021</a:t>
            </a:fld>
            <a:endParaRPr lang="en-US" dirty="0"/>
          </a:p>
        </p:txBody>
      </p:sp>
    </p:spTree>
    <p:extLst>
      <p:ext uri="{BB962C8B-B14F-4D97-AF65-F5344CB8AC3E}">
        <p14:creationId xmlns="" xmlns:p14="http://schemas.microsoft.com/office/powerpoint/2010/main" val="3419553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6/10/2021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‹N°›</a:t>
            </a:fld>
            <a:endParaRPr lang="en-US" dirty="0"/>
          </a:p>
        </p:txBody>
      </p:sp>
    </p:spTree>
    <p:extLst>
      <p:ext uri="{BB962C8B-B14F-4D97-AF65-F5344CB8AC3E}">
        <p14:creationId xmlns="" xmlns:p14="http://schemas.microsoft.com/office/powerpoint/2010/main" val="39235482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F15C0D-3E13-4218-8CC4-EEF7A349A45B}"/>
              </a:ext>
            </a:extLst>
          </p:cNvPr>
          <p:cNvSpPr>
            <a:spLocks noGrp="1"/>
          </p:cNvSpPr>
          <p:nvPr>
            <p:ph type="ctrTitle"/>
          </p:nvPr>
        </p:nvSpPr>
        <p:spPr>
          <a:xfrm>
            <a:off x="659876" y="707666"/>
            <a:ext cx="10737065" cy="3343167"/>
          </a:xfrm>
        </p:spPr>
        <p:txBody>
          <a:bodyPr/>
          <a:lstStyle/>
          <a:p>
            <a:pPr algn="ctr"/>
            <a:r>
              <a:rPr lang="fr-FR" sz="6600" b="1" dirty="0">
                <a:solidFill>
                  <a:schemeClr val="tx1"/>
                </a:solidFill>
                <a:latin typeface="Cabin Sketch" panose="020B0503050202020004" pitchFamily="34" charset="0"/>
              </a:rPr>
              <a:t/>
            </a:r>
            <a:br>
              <a:rPr lang="fr-FR" sz="6600" b="1" dirty="0">
                <a:solidFill>
                  <a:schemeClr val="tx1"/>
                </a:solidFill>
                <a:latin typeface="Cabin Sketch" panose="020B0503050202020004" pitchFamily="34" charset="0"/>
              </a:rPr>
            </a:br>
            <a:r>
              <a:rPr lang="fr-FR" sz="6600" b="1" dirty="0">
                <a:solidFill>
                  <a:schemeClr val="tx1"/>
                </a:solidFill>
                <a:latin typeface="Times New Roman" pitchFamily="18" charset="0"/>
                <a:cs typeface="Times New Roman" pitchFamily="18" charset="0"/>
              </a:rPr>
              <a:t>Visite du collège </a:t>
            </a:r>
            <a:br>
              <a:rPr lang="fr-FR" sz="6600" b="1" dirty="0">
                <a:solidFill>
                  <a:schemeClr val="tx1"/>
                </a:solidFill>
                <a:latin typeface="Times New Roman" pitchFamily="18" charset="0"/>
                <a:cs typeface="Times New Roman" pitchFamily="18" charset="0"/>
              </a:rPr>
            </a:br>
            <a:r>
              <a:rPr lang="fr-FR" sz="6600" b="1" dirty="0">
                <a:solidFill>
                  <a:schemeClr val="tx1"/>
                </a:solidFill>
                <a:latin typeface="Times New Roman" pitchFamily="18" charset="0"/>
                <a:cs typeface="Times New Roman" pitchFamily="18" charset="0"/>
              </a:rPr>
              <a:t>Jeanne </a:t>
            </a:r>
            <a:r>
              <a:rPr lang="fr-FR" sz="6600" b="1" dirty="0" smtClean="0">
                <a:solidFill>
                  <a:schemeClr val="tx1"/>
                </a:solidFill>
                <a:latin typeface="Times New Roman" pitchFamily="18" charset="0"/>
                <a:cs typeface="Times New Roman" pitchFamily="18" charset="0"/>
              </a:rPr>
              <a:t>d’Arc</a:t>
            </a:r>
            <a:r>
              <a:rPr lang="fr-FR" sz="6600" b="1" dirty="0">
                <a:solidFill>
                  <a:schemeClr val="tx1"/>
                </a:solidFill>
                <a:latin typeface="Times New Roman" pitchFamily="18" charset="0"/>
                <a:cs typeface="Times New Roman" pitchFamily="18" charset="0"/>
              </a:rPr>
              <a:t/>
            </a:r>
            <a:br>
              <a:rPr lang="fr-FR" sz="6600" b="1" dirty="0">
                <a:solidFill>
                  <a:schemeClr val="tx1"/>
                </a:solidFill>
                <a:latin typeface="Times New Roman" pitchFamily="18" charset="0"/>
                <a:cs typeface="Times New Roman" pitchFamily="18" charset="0"/>
              </a:rPr>
            </a:br>
            <a:r>
              <a:rPr lang="fr-FR" b="1" dirty="0">
                <a:solidFill>
                  <a:schemeClr val="tx1"/>
                </a:solidFill>
                <a:latin typeface="Times New Roman" pitchFamily="18" charset="0"/>
                <a:cs typeface="Times New Roman" pitchFamily="18" charset="0"/>
              </a:rPr>
              <a:t>ORLEANS</a:t>
            </a:r>
          </a:p>
        </p:txBody>
      </p:sp>
      <p:sp>
        <p:nvSpPr>
          <p:cNvPr id="3" name="Sous-titre 2">
            <a:extLst>
              <a:ext uri="{FF2B5EF4-FFF2-40B4-BE49-F238E27FC236}">
                <a16:creationId xmlns="" xmlns:a16="http://schemas.microsoft.com/office/drawing/2014/main" id="{5F435F16-0FE3-4152-843B-C3BB863F375F}"/>
              </a:ext>
            </a:extLst>
          </p:cNvPr>
          <p:cNvSpPr>
            <a:spLocks noGrp="1"/>
          </p:cNvSpPr>
          <p:nvPr>
            <p:ph type="subTitle" idx="1"/>
          </p:nvPr>
        </p:nvSpPr>
        <p:spPr>
          <a:xfrm>
            <a:off x="1008668" y="4050833"/>
            <a:ext cx="10104809" cy="1096899"/>
          </a:xfrm>
        </p:spPr>
        <p:txBody>
          <a:bodyPr>
            <a:normAutofit fontScale="85000" lnSpcReduction="20000"/>
          </a:bodyPr>
          <a:lstStyle/>
          <a:p>
            <a:pPr algn="ctr"/>
            <a:endParaRPr lang="fr-FR" sz="3900" b="1" dirty="0">
              <a:latin typeface="Cabin Sketch" panose="020B0503050202020004" pitchFamily="34" charset="0"/>
            </a:endParaRPr>
          </a:p>
          <a:p>
            <a:pPr algn="ctr"/>
            <a:r>
              <a:rPr lang="fr-FR" sz="3900" b="1" dirty="0">
                <a:latin typeface="Times New Roman" pitchFamily="18" charset="0"/>
                <a:cs typeface="Times New Roman" pitchFamily="18" charset="0"/>
              </a:rPr>
              <a:t>Rentrée </a:t>
            </a:r>
            <a:r>
              <a:rPr lang="fr-FR" sz="3900" b="1" dirty="0" smtClean="0">
                <a:latin typeface="Times New Roman" pitchFamily="18" charset="0"/>
                <a:cs typeface="Times New Roman" pitchFamily="18" charset="0"/>
              </a:rPr>
              <a:t>2021</a:t>
            </a:r>
            <a:endParaRPr lang="fr-FR" sz="39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605085460"/>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30C6FF1-5BF7-4D03-B454-81BE6053E715}"/>
              </a:ext>
            </a:extLst>
          </p:cNvPr>
          <p:cNvSpPr>
            <a:spLocks noGrp="1"/>
          </p:cNvSpPr>
          <p:nvPr>
            <p:ph type="title"/>
          </p:nvPr>
        </p:nvSpPr>
        <p:spPr>
          <a:xfrm>
            <a:off x="850789" y="1"/>
            <a:ext cx="11044361" cy="685800"/>
          </a:xfrm>
        </p:spPr>
        <p:txBody>
          <a:bodyPr>
            <a:normAutofit fontScale="90000"/>
          </a:bodyPr>
          <a:lstStyle/>
          <a:p>
            <a:r>
              <a:rPr lang="fr-FR" dirty="0">
                <a:solidFill>
                  <a:schemeClr val="bg2">
                    <a:lumMod val="50000"/>
                  </a:schemeClr>
                </a:solidFill>
                <a:latin typeface="Script MT Bold" pitchFamily="66" charset="0"/>
              </a:rPr>
              <a:t>            </a:t>
            </a:r>
            <a:r>
              <a:rPr lang="fr-FR" sz="4900" b="1" u="sng" dirty="0">
                <a:solidFill>
                  <a:schemeClr val="bg2">
                    <a:lumMod val="50000"/>
                  </a:schemeClr>
                </a:solidFill>
                <a:effectLst>
                  <a:outerShdw blurRad="38100" dist="38100" dir="2700000" algn="tl">
                    <a:srgbClr val="000000">
                      <a:alpha val="43137"/>
                    </a:srgbClr>
                  </a:outerShdw>
                </a:effectLst>
                <a:latin typeface="Script MT Bold" pitchFamily="66" charset="0"/>
              </a:rPr>
              <a:t>Les différents lieux du </a:t>
            </a:r>
            <a:r>
              <a:rPr lang="fr-FR" sz="4900" b="1" u="sng" dirty="0" smtClean="0">
                <a:solidFill>
                  <a:schemeClr val="bg2">
                    <a:lumMod val="50000"/>
                  </a:schemeClr>
                </a:solidFill>
                <a:effectLst>
                  <a:outerShdw blurRad="38100" dist="38100" dir="2700000" algn="tl">
                    <a:srgbClr val="000000">
                      <a:alpha val="43137"/>
                    </a:srgbClr>
                  </a:outerShdw>
                </a:effectLst>
                <a:latin typeface="Script MT Bold" pitchFamily="66" charset="0"/>
              </a:rPr>
              <a:t>collège</a:t>
            </a:r>
            <a:br>
              <a:rPr lang="fr-FR" sz="4900" b="1" u="sng" dirty="0" smtClean="0">
                <a:solidFill>
                  <a:schemeClr val="bg2">
                    <a:lumMod val="50000"/>
                  </a:schemeClr>
                </a:solidFill>
                <a:effectLst>
                  <a:outerShdw blurRad="38100" dist="38100" dir="2700000" algn="tl">
                    <a:srgbClr val="000000">
                      <a:alpha val="43137"/>
                    </a:srgbClr>
                  </a:outerShdw>
                </a:effectLst>
                <a:latin typeface="Script MT Bold" pitchFamily="66" charset="0"/>
              </a:rPr>
            </a:br>
            <a:r>
              <a:rPr lang="fr-FR" sz="4900" b="1" u="sng"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rPr>
              <a:t/>
            </a:r>
            <a:br>
              <a:rPr lang="fr-FR" sz="4900" b="1" u="sng"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rPr>
            </a:br>
            <a:endParaRPr lang="fr-FR" sz="4900" b="1" dirty="0">
              <a:latin typeface="Cabin Sketch" panose="020B0503050202020004" pitchFamily="34" charset="0"/>
            </a:endParaRPr>
          </a:p>
        </p:txBody>
      </p:sp>
      <p:sp>
        <p:nvSpPr>
          <p:cNvPr id="3" name="Espace réservé du contenu 2">
            <a:extLst>
              <a:ext uri="{FF2B5EF4-FFF2-40B4-BE49-F238E27FC236}">
                <a16:creationId xmlns="" xmlns:a16="http://schemas.microsoft.com/office/drawing/2014/main" id="{A8456070-454A-4D31-847D-714A4987C2A3}"/>
              </a:ext>
            </a:extLst>
          </p:cNvPr>
          <p:cNvSpPr>
            <a:spLocks noGrp="1"/>
          </p:cNvSpPr>
          <p:nvPr>
            <p:ph idx="1"/>
          </p:nvPr>
        </p:nvSpPr>
        <p:spPr>
          <a:xfrm>
            <a:off x="1251678" y="685801"/>
            <a:ext cx="10178322" cy="5193792"/>
          </a:xfrm>
        </p:spPr>
        <p:txBody>
          <a:bodyPr/>
          <a:lstStyle/>
          <a:p>
            <a:pPr algn="just">
              <a:buNone/>
            </a:pPr>
            <a:r>
              <a:rPr lang="fr-FR" sz="2400" dirty="0">
                <a:solidFill>
                  <a:schemeClr val="tx1"/>
                </a:solidFill>
                <a:latin typeface="Script MT Bold" pitchFamily="66" charset="0"/>
              </a:rPr>
              <a:t>Tu vas découvrir maintenant plusieurs lieux du collège que tu fréquenteras chaque jour. Il y a plusieurs photos accompagnées d’explications qui te permettront de comprendre les règles et ce qui est attendu des élèves.</a:t>
            </a:r>
          </a:p>
          <a:p>
            <a:pPr algn="just">
              <a:buNone/>
            </a:pPr>
            <a:endParaRPr lang="fr-FR" dirty="0">
              <a:solidFill>
                <a:srgbClr val="00B0F0"/>
              </a:solidFill>
              <a:latin typeface="Script MT Bold" pitchFamily="66" charset="0"/>
            </a:endParaRPr>
          </a:p>
          <a:p>
            <a:endParaRPr lang="fr-FR" dirty="0"/>
          </a:p>
        </p:txBody>
      </p:sp>
      <p:pic>
        <p:nvPicPr>
          <p:cNvPr id="5" name="Image 4">
            <a:extLst>
              <a:ext uri="{FF2B5EF4-FFF2-40B4-BE49-F238E27FC236}">
                <a16:creationId xmlns="" xmlns:a16="http://schemas.microsoft.com/office/drawing/2014/main" id="{4AFC461D-394D-4AAF-96C9-15AFB230F3F3}"/>
              </a:ext>
            </a:extLst>
          </p:cNvPr>
          <p:cNvPicPr>
            <a:picLocks noChangeAspect="1"/>
          </p:cNvPicPr>
          <p:nvPr/>
        </p:nvPicPr>
        <p:blipFill>
          <a:blip r:embed="rId2"/>
          <a:stretch>
            <a:fillRect/>
          </a:stretch>
        </p:blipFill>
        <p:spPr>
          <a:xfrm rot="5400000">
            <a:off x="3829866" y="908035"/>
            <a:ext cx="4480559" cy="6980466"/>
          </a:xfrm>
          <a:prstGeom prst="rect">
            <a:avLst/>
          </a:prstGeom>
        </p:spPr>
      </p:pic>
    </p:spTree>
    <p:extLst>
      <p:ext uri="{BB962C8B-B14F-4D97-AF65-F5344CB8AC3E}">
        <p14:creationId xmlns="" xmlns:p14="http://schemas.microsoft.com/office/powerpoint/2010/main" val="149188488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57DDC71-A6B8-43B4-AE98-A92925AC58D1}"/>
              </a:ext>
            </a:extLst>
          </p:cNvPr>
          <p:cNvSpPr>
            <a:spLocks noGrp="1"/>
          </p:cNvSpPr>
          <p:nvPr>
            <p:ph type="title"/>
          </p:nvPr>
        </p:nvSpPr>
        <p:spPr>
          <a:xfrm>
            <a:off x="808264" y="55659"/>
            <a:ext cx="10964636" cy="596775"/>
          </a:xfrm>
        </p:spPr>
        <p:txBody>
          <a:bodyPr>
            <a:noAutofit/>
          </a:bodyPr>
          <a:lstStyle/>
          <a:p>
            <a:pPr algn="ctr"/>
            <a:r>
              <a:rPr lang="fr-FR" sz="4000" b="1" u="sng" dirty="0">
                <a:solidFill>
                  <a:schemeClr val="bg2">
                    <a:lumMod val="50000"/>
                  </a:schemeClr>
                </a:solidFill>
                <a:effectLst>
                  <a:outerShdw blurRad="38100" dist="38100" dir="2700000" algn="tl">
                    <a:srgbClr val="000000">
                      <a:alpha val="43137"/>
                    </a:srgbClr>
                  </a:outerShdw>
                </a:effectLst>
                <a:latin typeface="Script MT Bold" pitchFamily="66" charset="0"/>
              </a:rPr>
              <a:t>L’entrée des élèves</a:t>
            </a:r>
            <a:br>
              <a:rPr lang="fr-FR" sz="4000" b="1" u="sng" dirty="0">
                <a:solidFill>
                  <a:schemeClr val="bg2">
                    <a:lumMod val="50000"/>
                  </a:schemeClr>
                </a:solidFill>
                <a:effectLst>
                  <a:outerShdw blurRad="38100" dist="38100" dir="2700000" algn="tl">
                    <a:srgbClr val="000000">
                      <a:alpha val="43137"/>
                    </a:srgbClr>
                  </a:outerShdw>
                </a:effectLst>
                <a:latin typeface="Script MT Bold" pitchFamily="66" charset="0"/>
              </a:rPr>
            </a:br>
            <a:r>
              <a:rPr lang="fr-FR" sz="4000" b="1" u="sng" dirty="0">
                <a:solidFill>
                  <a:schemeClr val="bg2">
                    <a:lumMod val="50000"/>
                  </a:schemeClr>
                </a:solidFill>
                <a:effectLst>
                  <a:outerShdw blurRad="38100" dist="38100" dir="2700000" algn="tl">
                    <a:srgbClr val="000000">
                      <a:alpha val="43137"/>
                    </a:srgbClr>
                  </a:outerShdw>
                </a:effectLst>
                <a:latin typeface="Script MT Bold" pitchFamily="66" charset="0"/>
              </a:rPr>
              <a:t>Le </a:t>
            </a:r>
            <a:r>
              <a:rPr lang="fr-FR" sz="4000" b="1" u="sng" dirty="0" smtClean="0">
                <a:solidFill>
                  <a:schemeClr val="bg2">
                    <a:lumMod val="50000"/>
                  </a:schemeClr>
                </a:solidFill>
                <a:effectLst>
                  <a:outerShdw blurRad="38100" dist="38100" dir="2700000" algn="tl">
                    <a:srgbClr val="000000">
                      <a:alpha val="43137"/>
                    </a:srgbClr>
                  </a:outerShdw>
                </a:effectLst>
                <a:latin typeface="Script MT Bold" pitchFamily="66" charset="0"/>
              </a:rPr>
              <a:t>portail / le </a:t>
            </a:r>
            <a:r>
              <a:rPr lang="fr-FR" sz="4000" b="1" u="sng" dirty="0">
                <a:solidFill>
                  <a:schemeClr val="bg2">
                    <a:lumMod val="50000"/>
                  </a:schemeClr>
                </a:solidFill>
                <a:effectLst>
                  <a:outerShdw blurRad="38100" dist="38100" dir="2700000" algn="tl">
                    <a:srgbClr val="000000">
                      <a:alpha val="43137"/>
                    </a:srgbClr>
                  </a:outerShdw>
                </a:effectLst>
                <a:latin typeface="Script MT Bold" pitchFamily="66" charset="0"/>
              </a:rPr>
              <a:t>garage à vélos</a:t>
            </a:r>
            <a:endParaRPr lang="fr-FR" sz="4000" b="1" dirty="0">
              <a:solidFill>
                <a:schemeClr val="bg2">
                  <a:lumMod val="50000"/>
                </a:schemeClr>
              </a:solidFill>
              <a:latin typeface="Script MT Bold" pitchFamily="66" charset="0"/>
            </a:endParaRPr>
          </a:p>
        </p:txBody>
      </p:sp>
      <p:sp>
        <p:nvSpPr>
          <p:cNvPr id="3" name="Espace réservé du contenu 2">
            <a:extLst>
              <a:ext uri="{FF2B5EF4-FFF2-40B4-BE49-F238E27FC236}">
                <a16:creationId xmlns="" xmlns:a16="http://schemas.microsoft.com/office/drawing/2014/main" id="{91EA5FBC-480C-4BC3-A0A8-AFE361D457BA}"/>
              </a:ext>
            </a:extLst>
          </p:cNvPr>
          <p:cNvSpPr>
            <a:spLocks noGrp="1"/>
          </p:cNvSpPr>
          <p:nvPr>
            <p:ph idx="1"/>
          </p:nvPr>
        </p:nvSpPr>
        <p:spPr>
          <a:xfrm>
            <a:off x="540145" y="938893"/>
            <a:ext cx="10889855" cy="2392704"/>
          </a:xfrm>
        </p:spPr>
        <p:txBody>
          <a:bodyPr>
            <a:normAutofit fontScale="92500" lnSpcReduction="20000"/>
          </a:bodyPr>
          <a:lstStyle/>
          <a:p>
            <a:endParaRPr lang="fr-FR" sz="2400" b="1" dirty="0" smtClean="0">
              <a:solidFill>
                <a:schemeClr val="tx1"/>
              </a:solidFill>
              <a:latin typeface="Script MT Bold" pitchFamily="66" charset="0"/>
            </a:endParaRPr>
          </a:p>
          <a:p>
            <a:r>
              <a:rPr lang="fr-FR" sz="2400" b="1" dirty="0" smtClean="0">
                <a:solidFill>
                  <a:schemeClr val="tx1"/>
                </a:solidFill>
                <a:latin typeface="Script MT Bold" pitchFamily="66" charset="0"/>
              </a:rPr>
              <a:t>L’entrée </a:t>
            </a:r>
            <a:r>
              <a:rPr lang="fr-FR" sz="2400" b="1" dirty="0">
                <a:solidFill>
                  <a:schemeClr val="tx1"/>
                </a:solidFill>
                <a:latin typeface="Script MT Bold" pitchFamily="66" charset="0"/>
              </a:rPr>
              <a:t>des élèves se fait </a:t>
            </a:r>
            <a:r>
              <a:rPr lang="fr-FR" sz="2400" b="1" dirty="0" smtClean="0">
                <a:solidFill>
                  <a:schemeClr val="tx1"/>
                </a:solidFill>
                <a:latin typeface="Script MT Bold" pitchFamily="66" charset="0"/>
              </a:rPr>
              <a:t>soit Rue Dupanloup soit Rue des </a:t>
            </a:r>
            <a:r>
              <a:rPr lang="fr-FR" sz="2400" b="1" dirty="0">
                <a:solidFill>
                  <a:schemeClr val="tx1"/>
                </a:solidFill>
                <a:latin typeface="Script MT Bold" pitchFamily="66" charset="0"/>
              </a:rPr>
              <a:t>Bons Enfants.</a:t>
            </a:r>
          </a:p>
          <a:p>
            <a:r>
              <a:rPr lang="fr-FR" sz="2400" b="1" dirty="0">
                <a:solidFill>
                  <a:schemeClr val="tx1"/>
                </a:solidFill>
                <a:latin typeface="Script MT Bold" pitchFamily="66" charset="0"/>
              </a:rPr>
              <a:t>A l’entrée du collège, tu dois montrer ton carnet de correspondance au surveillant. Si tu n’as pas ton carnet, tu rentres évidemment au collège mais ton nom sera enregistré car nous exigeons que les élèves aient leur carnet tous les jours.</a:t>
            </a:r>
          </a:p>
          <a:p>
            <a:r>
              <a:rPr lang="fr-FR" sz="2400" b="1" dirty="0">
                <a:solidFill>
                  <a:schemeClr val="tx1"/>
                </a:solidFill>
                <a:latin typeface="Script MT Bold" pitchFamily="66" charset="0"/>
              </a:rPr>
              <a:t>Tu as la possibilité de venir au collège à vélo ou en trottinette. Un garage à vélos est à ta disposition. Tu penseras à mettre un cadenas sur ton vélo ou ta trottinette.</a:t>
            </a:r>
          </a:p>
          <a:p>
            <a:endParaRPr lang="fr-FR" dirty="0"/>
          </a:p>
        </p:txBody>
      </p:sp>
      <p:pic>
        <p:nvPicPr>
          <p:cNvPr id="5" name="Image 4">
            <a:extLst>
              <a:ext uri="{FF2B5EF4-FFF2-40B4-BE49-F238E27FC236}">
                <a16:creationId xmlns="" xmlns:a16="http://schemas.microsoft.com/office/drawing/2014/main" id="{EA85DBA7-B2D2-409A-87A2-8A7D03D6C924}"/>
              </a:ext>
            </a:extLst>
          </p:cNvPr>
          <p:cNvPicPr>
            <a:picLocks noChangeAspect="1"/>
          </p:cNvPicPr>
          <p:nvPr/>
        </p:nvPicPr>
        <p:blipFill>
          <a:blip r:embed="rId2"/>
          <a:stretch>
            <a:fillRect/>
          </a:stretch>
        </p:blipFill>
        <p:spPr>
          <a:xfrm>
            <a:off x="8140365" y="3315485"/>
            <a:ext cx="3396522" cy="3413096"/>
          </a:xfrm>
          <a:prstGeom prst="rect">
            <a:avLst/>
          </a:prstGeom>
        </p:spPr>
      </p:pic>
      <p:pic>
        <p:nvPicPr>
          <p:cNvPr id="7" name="Image 6">
            <a:extLst>
              <a:ext uri="{FF2B5EF4-FFF2-40B4-BE49-F238E27FC236}">
                <a16:creationId xmlns="" xmlns:a16="http://schemas.microsoft.com/office/drawing/2014/main" id="{20C06C5E-4724-4A3E-9809-EE2797FF9F00}"/>
              </a:ext>
            </a:extLst>
          </p:cNvPr>
          <p:cNvPicPr>
            <a:picLocks noChangeAspect="1"/>
          </p:cNvPicPr>
          <p:nvPr/>
        </p:nvPicPr>
        <p:blipFill>
          <a:blip r:embed="rId3"/>
          <a:stretch>
            <a:fillRect/>
          </a:stretch>
        </p:blipFill>
        <p:spPr>
          <a:xfrm>
            <a:off x="4648200" y="3303061"/>
            <a:ext cx="3385278" cy="3413096"/>
          </a:xfrm>
          <a:prstGeom prst="rect">
            <a:avLst/>
          </a:prstGeom>
        </p:spPr>
      </p:pic>
      <p:pic>
        <p:nvPicPr>
          <p:cNvPr id="9" name="Image 8">
            <a:extLst>
              <a:ext uri="{FF2B5EF4-FFF2-40B4-BE49-F238E27FC236}">
                <a16:creationId xmlns="" xmlns:a16="http://schemas.microsoft.com/office/drawing/2014/main" id="{BE619B9D-F966-4010-B98F-1AAA37CF5FA0}"/>
              </a:ext>
            </a:extLst>
          </p:cNvPr>
          <p:cNvPicPr>
            <a:picLocks noChangeAspect="1"/>
          </p:cNvPicPr>
          <p:nvPr/>
        </p:nvPicPr>
        <p:blipFill>
          <a:blip r:embed="rId4"/>
          <a:stretch>
            <a:fillRect/>
          </a:stretch>
        </p:blipFill>
        <p:spPr>
          <a:xfrm>
            <a:off x="540145" y="3331597"/>
            <a:ext cx="4001168" cy="3413096"/>
          </a:xfrm>
          <a:prstGeom prst="rect">
            <a:avLst/>
          </a:prstGeom>
        </p:spPr>
      </p:pic>
      <p:sp>
        <p:nvSpPr>
          <p:cNvPr id="4" name="Rectangle 3">
            <a:extLst>
              <a:ext uri="{FF2B5EF4-FFF2-40B4-BE49-F238E27FC236}">
                <a16:creationId xmlns="" xmlns:a16="http://schemas.microsoft.com/office/drawing/2014/main" id="{63D4C5A6-D6BC-41E9-95A2-53D1AD023BD5}"/>
              </a:ext>
            </a:extLst>
          </p:cNvPr>
          <p:cNvSpPr/>
          <p:nvPr/>
        </p:nvSpPr>
        <p:spPr>
          <a:xfrm>
            <a:off x="5359118" y="6054850"/>
            <a:ext cx="2081893" cy="66130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Garage à vélos</a:t>
            </a:r>
          </a:p>
        </p:txBody>
      </p:sp>
      <p:sp>
        <p:nvSpPr>
          <p:cNvPr id="6" name="Rectangle 5">
            <a:extLst>
              <a:ext uri="{FF2B5EF4-FFF2-40B4-BE49-F238E27FC236}">
                <a16:creationId xmlns="" xmlns:a16="http://schemas.microsoft.com/office/drawing/2014/main" id="{EBE8F384-DFC0-4302-A468-DBD8C2B16EC3}"/>
              </a:ext>
            </a:extLst>
          </p:cNvPr>
          <p:cNvSpPr/>
          <p:nvPr/>
        </p:nvSpPr>
        <p:spPr>
          <a:xfrm>
            <a:off x="540145" y="5873745"/>
            <a:ext cx="1860155" cy="8424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Entrée des élèves</a:t>
            </a:r>
          </a:p>
          <a:p>
            <a:pPr algn="ctr"/>
            <a:r>
              <a:rPr lang="fr-FR" b="1" dirty="0">
                <a:solidFill>
                  <a:schemeClr val="tx1"/>
                </a:solidFill>
              </a:rPr>
              <a:t>portail 1</a:t>
            </a:r>
          </a:p>
        </p:txBody>
      </p:sp>
      <p:sp>
        <p:nvSpPr>
          <p:cNvPr id="8" name="Rectangle 7">
            <a:extLst>
              <a:ext uri="{FF2B5EF4-FFF2-40B4-BE49-F238E27FC236}">
                <a16:creationId xmlns="" xmlns:a16="http://schemas.microsoft.com/office/drawing/2014/main" id="{B85463C5-345F-4FB3-993D-423BD0E26A8B}"/>
              </a:ext>
            </a:extLst>
          </p:cNvPr>
          <p:cNvSpPr/>
          <p:nvPr/>
        </p:nvSpPr>
        <p:spPr>
          <a:xfrm>
            <a:off x="9307286" y="6346917"/>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 xmlns:a16="http://schemas.microsoft.com/office/drawing/2014/main" id="{867EAF25-02B0-4DB0-943F-821FA3E10C5E}"/>
              </a:ext>
            </a:extLst>
          </p:cNvPr>
          <p:cNvSpPr/>
          <p:nvPr/>
        </p:nvSpPr>
        <p:spPr>
          <a:xfrm>
            <a:off x="8262256" y="6010977"/>
            <a:ext cx="3058015" cy="66811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Portail 2</a:t>
            </a:r>
          </a:p>
          <a:p>
            <a:pPr algn="ctr"/>
            <a:r>
              <a:rPr lang="fr-FR" b="1" dirty="0">
                <a:solidFill>
                  <a:schemeClr val="tx1"/>
                </a:solidFill>
              </a:rPr>
              <a:t>Puis cour </a:t>
            </a:r>
            <a:r>
              <a:rPr lang="fr-FR" b="1" dirty="0" smtClean="0">
                <a:solidFill>
                  <a:schemeClr val="tx1"/>
                </a:solidFill>
              </a:rPr>
              <a:t>Des Bons Enfants</a:t>
            </a:r>
            <a:endParaRPr lang="fr-FR" b="1" dirty="0">
              <a:solidFill>
                <a:schemeClr val="tx1"/>
              </a:solidFill>
            </a:endParaRPr>
          </a:p>
        </p:txBody>
      </p:sp>
    </p:spTree>
    <p:extLst>
      <p:ext uri="{BB962C8B-B14F-4D97-AF65-F5344CB8AC3E}">
        <p14:creationId xmlns="" xmlns:p14="http://schemas.microsoft.com/office/powerpoint/2010/main" val="179179701"/>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A82F9FB-0F68-4C52-AE7D-68E6CEC811FC}"/>
              </a:ext>
            </a:extLst>
          </p:cNvPr>
          <p:cNvSpPr>
            <a:spLocks noGrp="1"/>
          </p:cNvSpPr>
          <p:nvPr>
            <p:ph type="title"/>
          </p:nvPr>
        </p:nvSpPr>
        <p:spPr>
          <a:xfrm>
            <a:off x="8337883" y="-179615"/>
            <a:ext cx="3092117" cy="1468484"/>
          </a:xfrm>
        </p:spPr>
        <p:txBody>
          <a:bodyPr>
            <a:normAutofit fontScale="90000"/>
          </a:bodyPr>
          <a:lstStyle/>
          <a:p>
            <a:pPr algn="ctr"/>
            <a:r>
              <a:rPr lang="fr-FR" sz="4400" b="1" u="sng"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rPr>
              <a:t/>
            </a:r>
            <a:br>
              <a:rPr lang="fr-FR" sz="4400" b="1" u="sng"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rPr>
            </a:br>
            <a:r>
              <a:rPr lang="fr-FR" sz="4400" b="1" u="sng"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rPr>
              <a:t/>
            </a:r>
            <a:br>
              <a:rPr lang="fr-FR" sz="4400" b="1" u="sng"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rPr>
            </a:br>
            <a:r>
              <a:rPr lang="fr-FR" sz="4400" b="1" u="sng"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rPr>
              <a:t/>
            </a:r>
            <a:br>
              <a:rPr lang="fr-FR" sz="4400" b="1" u="sng"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rPr>
            </a:br>
            <a:r>
              <a:rPr lang="fr-FR" sz="4400" b="1" u="sng" dirty="0">
                <a:solidFill>
                  <a:schemeClr val="bg2">
                    <a:lumMod val="50000"/>
                  </a:schemeClr>
                </a:solidFill>
                <a:effectLst>
                  <a:outerShdw blurRad="38100" dist="38100" dir="2700000" algn="tl">
                    <a:srgbClr val="000000">
                      <a:alpha val="43137"/>
                    </a:srgbClr>
                  </a:outerShdw>
                </a:effectLst>
                <a:latin typeface="Script MT Bold" pitchFamily="66" charset="0"/>
              </a:rPr>
              <a:t>Les cours et la verrière</a:t>
            </a:r>
            <a:endParaRPr lang="fr-FR" sz="4400" b="1" dirty="0">
              <a:solidFill>
                <a:schemeClr val="bg2">
                  <a:lumMod val="50000"/>
                </a:schemeClr>
              </a:solidFill>
              <a:latin typeface="Script MT Bold" pitchFamily="66" charset="0"/>
            </a:endParaRPr>
          </a:p>
        </p:txBody>
      </p:sp>
      <p:pic>
        <p:nvPicPr>
          <p:cNvPr id="6" name="Espace réservé pour une image  5">
            <a:extLst>
              <a:ext uri="{FF2B5EF4-FFF2-40B4-BE49-F238E27FC236}">
                <a16:creationId xmlns="" xmlns:a16="http://schemas.microsoft.com/office/drawing/2014/main" id="{A929D6C6-CF90-40C9-B30E-EDA6A60B41A7}"/>
              </a:ext>
            </a:extLst>
          </p:cNvPr>
          <p:cNvPicPr>
            <a:picLocks noGrp="1" noChangeAspect="1"/>
          </p:cNvPicPr>
          <p:nvPr>
            <p:ph type="pic" idx="1"/>
          </p:nvPr>
        </p:nvPicPr>
        <p:blipFill>
          <a:blip r:embed="rId2"/>
          <a:srcRect l="9783" r="9783"/>
          <a:stretch>
            <a:fillRect/>
          </a:stretch>
        </p:blipFill>
        <p:spPr>
          <a:xfrm>
            <a:off x="526028" y="647967"/>
            <a:ext cx="6656179" cy="5562066"/>
          </a:xfrm>
        </p:spPr>
      </p:pic>
      <p:sp>
        <p:nvSpPr>
          <p:cNvPr id="3" name="Espace réservé du contenu 2">
            <a:extLst>
              <a:ext uri="{FF2B5EF4-FFF2-40B4-BE49-F238E27FC236}">
                <a16:creationId xmlns="" xmlns:a16="http://schemas.microsoft.com/office/drawing/2014/main" id="{78BED4FE-E10B-45F9-90AD-68295B423A71}"/>
              </a:ext>
            </a:extLst>
          </p:cNvPr>
          <p:cNvSpPr>
            <a:spLocks noGrp="1"/>
          </p:cNvSpPr>
          <p:nvPr>
            <p:ph type="body" sz="half" idx="2"/>
          </p:nvPr>
        </p:nvSpPr>
        <p:spPr>
          <a:xfrm>
            <a:off x="7527471" y="1338943"/>
            <a:ext cx="4664529" cy="5290457"/>
          </a:xfrm>
        </p:spPr>
        <p:txBody>
          <a:bodyPr>
            <a:normAutofit/>
          </a:bodyPr>
          <a:lstStyle/>
          <a:p>
            <a:r>
              <a:rPr lang="fr-FR" sz="2400" dirty="0">
                <a:solidFill>
                  <a:schemeClr val="tx1"/>
                </a:solidFill>
                <a:latin typeface="Script MT Bold" pitchFamily="66" charset="0"/>
              </a:rPr>
              <a:t>Il y a 2 cours au collège Jeanne D’Arc : tu as le droit d’aller dans les 2 cours.</a:t>
            </a:r>
          </a:p>
          <a:p>
            <a:r>
              <a:rPr lang="fr-FR" sz="2400" dirty="0">
                <a:solidFill>
                  <a:schemeClr val="tx1"/>
                </a:solidFill>
                <a:latin typeface="Script MT Bold" pitchFamily="66" charset="0"/>
              </a:rPr>
              <a:t>Dans la cour </a:t>
            </a:r>
            <a:r>
              <a:rPr lang="fr-FR" sz="2400" dirty="0" smtClean="0">
                <a:solidFill>
                  <a:schemeClr val="tx1"/>
                </a:solidFill>
                <a:latin typeface="Script MT Bold" pitchFamily="66" charset="0"/>
              </a:rPr>
              <a:t>Des Bons Enfants, </a:t>
            </a:r>
            <a:r>
              <a:rPr lang="fr-FR" sz="2400" dirty="0">
                <a:solidFill>
                  <a:schemeClr val="tx1"/>
                </a:solidFill>
                <a:latin typeface="Script MT Bold" pitchFamily="66" charset="0"/>
              </a:rPr>
              <a:t>tu trouveras </a:t>
            </a:r>
            <a:r>
              <a:rPr lang="fr-FR" sz="2400" dirty="0" smtClean="0">
                <a:solidFill>
                  <a:schemeClr val="tx1"/>
                </a:solidFill>
                <a:latin typeface="Script MT Bold" pitchFamily="66" charset="0"/>
              </a:rPr>
              <a:t>un terrain de </a:t>
            </a:r>
            <a:r>
              <a:rPr lang="fr-FR" sz="2400" dirty="0">
                <a:solidFill>
                  <a:schemeClr val="tx1"/>
                </a:solidFill>
                <a:latin typeface="Script MT Bold" pitchFamily="66" charset="0"/>
              </a:rPr>
              <a:t>basket et des baby-foot auxquels il est possible de jouer uniquement pendant la pause méridienne.</a:t>
            </a:r>
          </a:p>
          <a:p>
            <a:endParaRPr lang="fr-FR" dirty="0"/>
          </a:p>
        </p:txBody>
      </p:sp>
      <p:sp>
        <p:nvSpPr>
          <p:cNvPr id="7" name="Rectangle 6">
            <a:extLst>
              <a:ext uri="{FF2B5EF4-FFF2-40B4-BE49-F238E27FC236}">
                <a16:creationId xmlns="" xmlns:a16="http://schemas.microsoft.com/office/drawing/2014/main" id="{D1714EB1-5017-4857-8D9C-51F40EA0B18D}"/>
              </a:ext>
            </a:extLst>
          </p:cNvPr>
          <p:cNvSpPr/>
          <p:nvPr/>
        </p:nvSpPr>
        <p:spPr>
          <a:xfrm rot="8786440" flipH="1" flipV="1">
            <a:off x="764993" y="935861"/>
            <a:ext cx="1169288" cy="844292"/>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Cour </a:t>
            </a:r>
            <a:endParaRPr lang="fr-FR" dirty="0" smtClean="0"/>
          </a:p>
          <a:p>
            <a:pPr algn="ctr"/>
            <a:r>
              <a:rPr lang="fr-FR" dirty="0" smtClean="0"/>
              <a:t>Des Bons Enfants</a:t>
            </a:r>
            <a:endParaRPr lang="fr-FR" dirty="0"/>
          </a:p>
        </p:txBody>
      </p:sp>
      <p:sp>
        <p:nvSpPr>
          <p:cNvPr id="8" name="Légende : flèche vers le haut 7">
            <a:extLst>
              <a:ext uri="{FF2B5EF4-FFF2-40B4-BE49-F238E27FC236}">
                <a16:creationId xmlns="" xmlns:a16="http://schemas.microsoft.com/office/drawing/2014/main" id="{0D2E25EF-7654-42E7-B1B5-DB0F29FDDFBC}"/>
              </a:ext>
            </a:extLst>
          </p:cNvPr>
          <p:cNvSpPr/>
          <p:nvPr/>
        </p:nvSpPr>
        <p:spPr>
          <a:xfrm>
            <a:off x="3551464" y="3861707"/>
            <a:ext cx="1412422" cy="914400"/>
          </a:xfrm>
          <a:prstGeom prst="upArrowCallou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Pôle vie scolaire</a:t>
            </a:r>
          </a:p>
        </p:txBody>
      </p:sp>
    </p:spTree>
    <p:extLst>
      <p:ext uri="{BB962C8B-B14F-4D97-AF65-F5344CB8AC3E}">
        <p14:creationId xmlns="" xmlns:p14="http://schemas.microsoft.com/office/powerpoint/2010/main" val="342796264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882523E6-194F-46F3-A189-8562BDACF20F}"/>
              </a:ext>
            </a:extLst>
          </p:cNvPr>
          <p:cNvSpPr>
            <a:spLocks noGrp="1"/>
          </p:cNvSpPr>
          <p:nvPr>
            <p:ph type="title"/>
          </p:nvPr>
        </p:nvSpPr>
        <p:spPr>
          <a:xfrm flipV="1">
            <a:off x="8337883" y="367393"/>
            <a:ext cx="3092117" cy="89807"/>
          </a:xfrm>
        </p:spPr>
        <p:txBody>
          <a:bodyPr>
            <a:normAutofit fontScale="90000"/>
          </a:bodyPr>
          <a:lstStyle/>
          <a:p>
            <a:endParaRPr lang="fr-FR" dirty="0"/>
          </a:p>
        </p:txBody>
      </p:sp>
      <p:pic>
        <p:nvPicPr>
          <p:cNvPr id="6" name="Espace réservé pour une image  5">
            <a:extLst>
              <a:ext uri="{FF2B5EF4-FFF2-40B4-BE49-F238E27FC236}">
                <a16:creationId xmlns="" xmlns:a16="http://schemas.microsoft.com/office/drawing/2014/main" id="{3B967D56-8C5F-4A1C-98F5-764CED4A3FA3}"/>
              </a:ext>
            </a:extLst>
          </p:cNvPr>
          <p:cNvPicPr>
            <a:picLocks noGrp="1" noChangeAspect="1"/>
          </p:cNvPicPr>
          <p:nvPr>
            <p:ph type="pic" idx="1"/>
          </p:nvPr>
        </p:nvPicPr>
        <p:blipFill>
          <a:blip r:embed="rId2"/>
          <a:srcRect t="20182" b="20182"/>
          <a:stretch>
            <a:fillRect/>
          </a:stretch>
        </p:blipFill>
        <p:spPr>
          <a:xfrm>
            <a:off x="677334" y="609600"/>
            <a:ext cx="9711004" cy="6003472"/>
          </a:xfrm>
        </p:spPr>
      </p:pic>
      <p:sp>
        <p:nvSpPr>
          <p:cNvPr id="4" name="Espace réservé du texte 3">
            <a:extLst>
              <a:ext uri="{FF2B5EF4-FFF2-40B4-BE49-F238E27FC236}">
                <a16:creationId xmlns="" xmlns:a16="http://schemas.microsoft.com/office/drawing/2014/main" id="{571AC89F-D00D-4011-8260-FDE4C796111F}"/>
              </a:ext>
            </a:extLst>
          </p:cNvPr>
          <p:cNvSpPr>
            <a:spLocks noGrp="1"/>
          </p:cNvSpPr>
          <p:nvPr>
            <p:ph type="body" sz="half" idx="2"/>
          </p:nvPr>
        </p:nvSpPr>
        <p:spPr/>
        <p:txBody>
          <a:bodyPr/>
          <a:lstStyle/>
          <a:p>
            <a:endParaRPr lang="fr-FR" dirty="0"/>
          </a:p>
        </p:txBody>
      </p:sp>
      <p:sp>
        <p:nvSpPr>
          <p:cNvPr id="7" name="Rectangle 6">
            <a:extLst>
              <a:ext uri="{FF2B5EF4-FFF2-40B4-BE49-F238E27FC236}">
                <a16:creationId xmlns="" xmlns:a16="http://schemas.microsoft.com/office/drawing/2014/main" id="{2FF02B2B-F2CC-4593-84B7-5430863BA766}"/>
              </a:ext>
            </a:extLst>
          </p:cNvPr>
          <p:cNvSpPr/>
          <p:nvPr/>
        </p:nvSpPr>
        <p:spPr>
          <a:xfrm>
            <a:off x="612321" y="244928"/>
            <a:ext cx="2103447" cy="843208"/>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Cour </a:t>
            </a:r>
            <a:endParaRPr lang="fr-FR" dirty="0" smtClean="0"/>
          </a:p>
          <a:p>
            <a:pPr algn="ctr"/>
            <a:r>
              <a:rPr lang="fr-FR" dirty="0" smtClean="0"/>
              <a:t>Des Bons Enfants</a:t>
            </a:r>
            <a:endParaRPr lang="fr-FR" dirty="0"/>
          </a:p>
        </p:txBody>
      </p:sp>
    </p:spTree>
    <p:extLst>
      <p:ext uri="{BB962C8B-B14F-4D97-AF65-F5344CB8AC3E}">
        <p14:creationId xmlns="" xmlns:p14="http://schemas.microsoft.com/office/powerpoint/2010/main" val="1799612340"/>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 xmlns:a16="http://schemas.microsoft.com/office/drawing/2014/main" id="{C7435ACB-CB11-4BB3-B20F-BB803EB5982C}"/>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Rectangle 1">
            <a:extLst>
              <a:ext uri="{FF2B5EF4-FFF2-40B4-BE49-F238E27FC236}">
                <a16:creationId xmlns="" xmlns:a16="http://schemas.microsoft.com/office/drawing/2014/main" id="{D550E594-978A-403E-AD08-085C34559BFC}"/>
              </a:ext>
            </a:extLst>
          </p:cNvPr>
          <p:cNvSpPr/>
          <p:nvPr/>
        </p:nvSpPr>
        <p:spPr>
          <a:xfrm>
            <a:off x="1894114" y="228600"/>
            <a:ext cx="1937222" cy="9144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Cour </a:t>
            </a:r>
            <a:endParaRPr lang="fr-FR" dirty="0" smtClean="0"/>
          </a:p>
          <a:p>
            <a:pPr algn="ctr"/>
            <a:r>
              <a:rPr lang="fr-FR" dirty="0" smtClean="0"/>
              <a:t>Des Bons Enfants</a:t>
            </a:r>
            <a:endParaRPr lang="fr-FR" dirty="0"/>
          </a:p>
        </p:txBody>
      </p:sp>
    </p:spTree>
    <p:extLst>
      <p:ext uri="{BB962C8B-B14F-4D97-AF65-F5344CB8AC3E}">
        <p14:creationId xmlns="" xmlns:p14="http://schemas.microsoft.com/office/powerpoint/2010/main" val="225508377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4F789A81-72DA-4CE0-B9CF-6D9ABF756CCA}"/>
              </a:ext>
            </a:extLst>
          </p:cNvPr>
          <p:cNvSpPr>
            <a:spLocks noGrp="1"/>
          </p:cNvSpPr>
          <p:nvPr>
            <p:ph type="title"/>
          </p:nvPr>
        </p:nvSpPr>
        <p:spPr>
          <a:xfrm>
            <a:off x="8337883" y="457200"/>
            <a:ext cx="3092117" cy="106136"/>
          </a:xfrm>
        </p:spPr>
        <p:txBody>
          <a:bodyPr>
            <a:normAutofit fontScale="90000"/>
          </a:bodyPr>
          <a:lstStyle/>
          <a:p>
            <a:endParaRPr lang="fr-FR" dirty="0"/>
          </a:p>
        </p:txBody>
      </p:sp>
      <p:pic>
        <p:nvPicPr>
          <p:cNvPr id="6" name="Espace réservé pour une image  5">
            <a:extLst>
              <a:ext uri="{FF2B5EF4-FFF2-40B4-BE49-F238E27FC236}">
                <a16:creationId xmlns="" xmlns:a16="http://schemas.microsoft.com/office/drawing/2014/main" id="{B7A91412-13BD-414B-97FA-E425B48E8902}"/>
              </a:ext>
            </a:extLst>
          </p:cNvPr>
          <p:cNvPicPr>
            <a:picLocks noGrp="1" noChangeAspect="1"/>
          </p:cNvPicPr>
          <p:nvPr>
            <p:ph type="pic" idx="1"/>
          </p:nvPr>
        </p:nvPicPr>
        <p:blipFill>
          <a:blip r:embed="rId2"/>
          <a:srcRect l="15033" r="15033"/>
          <a:stretch>
            <a:fillRect/>
          </a:stretch>
        </p:blipFill>
        <p:spPr>
          <a:xfrm rot="5400000">
            <a:off x="141685" y="142478"/>
            <a:ext cx="6858000" cy="6574631"/>
          </a:xfrm>
        </p:spPr>
      </p:pic>
      <p:sp>
        <p:nvSpPr>
          <p:cNvPr id="4" name="Espace réservé du texte 3">
            <a:extLst>
              <a:ext uri="{FF2B5EF4-FFF2-40B4-BE49-F238E27FC236}">
                <a16:creationId xmlns="" xmlns:a16="http://schemas.microsoft.com/office/drawing/2014/main" id="{84A63513-C6B3-4E78-85E2-56D2EE90F686}"/>
              </a:ext>
            </a:extLst>
          </p:cNvPr>
          <p:cNvSpPr>
            <a:spLocks noGrp="1"/>
          </p:cNvSpPr>
          <p:nvPr>
            <p:ph type="body" sz="half" idx="2"/>
          </p:nvPr>
        </p:nvSpPr>
        <p:spPr>
          <a:xfrm>
            <a:off x="7341410" y="563336"/>
            <a:ext cx="4211139" cy="3812749"/>
          </a:xfrm>
        </p:spPr>
        <p:txBody>
          <a:bodyPr>
            <a:normAutofit/>
          </a:bodyPr>
          <a:lstStyle/>
          <a:p>
            <a:pPr algn="just"/>
            <a:r>
              <a:rPr lang="fr-FR" sz="2400" dirty="0">
                <a:solidFill>
                  <a:schemeClr val="tx1"/>
                </a:solidFill>
                <a:latin typeface="Script MT Bold" panose="03040602040607080904" pitchFamily="66" charset="0"/>
              </a:rPr>
              <a:t>Dans la </a:t>
            </a:r>
            <a:r>
              <a:rPr lang="fr-FR" sz="2400" dirty="0" smtClean="0">
                <a:solidFill>
                  <a:schemeClr val="tx1"/>
                </a:solidFill>
                <a:latin typeface="Script MT Bold" panose="03040602040607080904" pitchFamily="66" charset="0"/>
              </a:rPr>
              <a:t>cour Des Bons Enfants, </a:t>
            </a:r>
            <a:r>
              <a:rPr lang="fr-FR" sz="2400" dirty="0">
                <a:solidFill>
                  <a:schemeClr val="tx1"/>
                </a:solidFill>
                <a:latin typeface="Script MT Bold" panose="03040602040607080904" pitchFamily="66" charset="0"/>
              </a:rPr>
              <a:t>les élèves peuvent jouer au basket et au baby-foot pendant la pause méridienne, les balles et les ballons sont à emprunter au bureau de la vie scolaire.</a:t>
            </a:r>
          </a:p>
          <a:p>
            <a:pPr algn="just"/>
            <a:r>
              <a:rPr lang="fr-FR" sz="2000" dirty="0">
                <a:solidFill>
                  <a:srgbClr val="00B050"/>
                </a:solidFill>
                <a:latin typeface="Script MT Bold" panose="03040602040607080904" pitchFamily="66" charset="0"/>
              </a:rPr>
              <a:t> </a:t>
            </a:r>
          </a:p>
        </p:txBody>
      </p:sp>
      <p:pic>
        <p:nvPicPr>
          <p:cNvPr id="8" name="Image 7">
            <a:extLst>
              <a:ext uri="{FF2B5EF4-FFF2-40B4-BE49-F238E27FC236}">
                <a16:creationId xmlns="" xmlns:a16="http://schemas.microsoft.com/office/drawing/2014/main" id="{E5FB3DCE-F7D2-4ADF-B183-CBEE600B84B5}"/>
              </a:ext>
            </a:extLst>
          </p:cNvPr>
          <p:cNvPicPr>
            <a:picLocks noChangeAspect="1"/>
          </p:cNvPicPr>
          <p:nvPr/>
        </p:nvPicPr>
        <p:blipFill rotWithShape="1">
          <a:blip r:embed="rId3"/>
          <a:srcRect l="21448" t="12243" r="28317" b="5884"/>
          <a:stretch/>
        </p:blipFill>
        <p:spPr>
          <a:xfrm rot="5400000">
            <a:off x="7998375" y="3107326"/>
            <a:ext cx="3290209" cy="4211139"/>
          </a:xfrm>
          <a:prstGeom prst="rect">
            <a:avLst/>
          </a:prstGeom>
        </p:spPr>
      </p:pic>
    </p:spTree>
    <p:extLst>
      <p:ext uri="{BB962C8B-B14F-4D97-AF65-F5344CB8AC3E}">
        <p14:creationId xmlns="" xmlns:p14="http://schemas.microsoft.com/office/powerpoint/2010/main" val="655186395"/>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 xmlns:a16="http://schemas.microsoft.com/office/drawing/2014/main" id="{5FC72156-939D-4ECC-B2ED-4302B5A87C27}"/>
              </a:ext>
            </a:extLst>
          </p:cNvPr>
          <p:cNvSpPr>
            <a:spLocks noGrp="1"/>
          </p:cNvSpPr>
          <p:nvPr>
            <p:ph type="title"/>
          </p:nvPr>
        </p:nvSpPr>
        <p:spPr>
          <a:xfrm>
            <a:off x="6382512" y="114299"/>
            <a:ext cx="5047489" cy="1488077"/>
          </a:xfrm>
        </p:spPr>
        <p:txBody>
          <a:bodyPr>
            <a:noAutofit/>
          </a:bodyPr>
          <a:lstStyle/>
          <a:p>
            <a:pPr algn="ctr"/>
            <a:r>
              <a:rPr lang="fr-FR" sz="3200" b="1" dirty="0">
                <a:solidFill>
                  <a:schemeClr val="bg2">
                    <a:lumMod val="50000"/>
                  </a:schemeClr>
                </a:solidFill>
                <a:latin typeface="Script MT Bold" pitchFamily="66" charset="0"/>
              </a:rPr>
              <a:t>Aller de la cour </a:t>
            </a:r>
            <a:r>
              <a:rPr lang="fr-FR" sz="3200" b="1" dirty="0" smtClean="0">
                <a:solidFill>
                  <a:schemeClr val="bg2">
                    <a:lumMod val="50000"/>
                  </a:schemeClr>
                </a:solidFill>
                <a:latin typeface="Script MT Bold" pitchFamily="66" charset="0"/>
              </a:rPr>
              <a:t>Des Bons Enfants</a:t>
            </a:r>
            <a:br>
              <a:rPr lang="fr-FR" sz="3200" b="1" dirty="0" smtClean="0">
                <a:solidFill>
                  <a:schemeClr val="bg2">
                    <a:lumMod val="50000"/>
                  </a:schemeClr>
                </a:solidFill>
                <a:latin typeface="Script MT Bold" pitchFamily="66" charset="0"/>
              </a:rPr>
            </a:br>
            <a:r>
              <a:rPr lang="fr-FR" sz="3200" b="1" dirty="0" smtClean="0">
                <a:solidFill>
                  <a:schemeClr val="bg2">
                    <a:lumMod val="50000"/>
                  </a:schemeClr>
                </a:solidFill>
                <a:latin typeface="Script MT Bold" pitchFamily="66" charset="0"/>
              </a:rPr>
              <a:t> </a:t>
            </a:r>
            <a:r>
              <a:rPr lang="fr-FR" sz="3200" b="1" dirty="0">
                <a:solidFill>
                  <a:schemeClr val="bg2">
                    <a:lumMod val="50000"/>
                  </a:schemeClr>
                </a:solidFill>
                <a:latin typeface="Script MT Bold" pitchFamily="66" charset="0"/>
              </a:rPr>
              <a:t>à la cour </a:t>
            </a:r>
            <a:r>
              <a:rPr lang="fr-FR" sz="3200" b="1" dirty="0" smtClean="0">
                <a:solidFill>
                  <a:schemeClr val="bg2">
                    <a:lumMod val="50000"/>
                  </a:schemeClr>
                </a:solidFill>
                <a:latin typeface="Script MT Bold" pitchFamily="66" charset="0"/>
              </a:rPr>
              <a:t>Dupanloup</a:t>
            </a:r>
            <a:endParaRPr lang="fr-FR" sz="3200" b="1" dirty="0">
              <a:solidFill>
                <a:schemeClr val="bg2">
                  <a:lumMod val="50000"/>
                </a:schemeClr>
              </a:solidFill>
              <a:latin typeface="Script MT Bold" pitchFamily="66" charset="0"/>
            </a:endParaRPr>
          </a:p>
        </p:txBody>
      </p:sp>
      <p:sp>
        <p:nvSpPr>
          <p:cNvPr id="9" name="Espace réservé du texte 8">
            <a:extLst>
              <a:ext uri="{FF2B5EF4-FFF2-40B4-BE49-F238E27FC236}">
                <a16:creationId xmlns="" xmlns:a16="http://schemas.microsoft.com/office/drawing/2014/main" id="{7EFE66F5-A35F-47D8-A0DF-9956ABB8989A}"/>
              </a:ext>
            </a:extLst>
          </p:cNvPr>
          <p:cNvSpPr>
            <a:spLocks noGrp="1"/>
          </p:cNvSpPr>
          <p:nvPr>
            <p:ph type="body" sz="half" idx="2"/>
          </p:nvPr>
        </p:nvSpPr>
        <p:spPr>
          <a:xfrm>
            <a:off x="6711885" y="1933303"/>
            <a:ext cx="5289615" cy="3972197"/>
          </a:xfrm>
        </p:spPr>
        <p:txBody>
          <a:bodyPr>
            <a:normAutofit/>
          </a:bodyPr>
          <a:lstStyle/>
          <a:p>
            <a:pPr algn="just"/>
            <a:r>
              <a:rPr lang="fr-FR" sz="2400" dirty="0">
                <a:solidFill>
                  <a:schemeClr val="tx1"/>
                </a:solidFill>
                <a:latin typeface="Script MT Bold" panose="03040602040607080904" pitchFamily="66" charset="0"/>
              </a:rPr>
              <a:t>Pour aller d’une cour à l’autre, un seul passage : le couloir de la vie scolaire !</a:t>
            </a:r>
          </a:p>
          <a:p>
            <a:pPr algn="just"/>
            <a:r>
              <a:rPr lang="fr-FR" sz="2400" dirty="0">
                <a:solidFill>
                  <a:schemeClr val="tx1"/>
                </a:solidFill>
                <a:latin typeface="Script MT Bold" panose="03040602040607080904" pitchFamily="66" charset="0"/>
              </a:rPr>
              <a:t>Il y a un sens de circulation à respecter scrupuleusement afin d’éviter les bousculades.</a:t>
            </a:r>
          </a:p>
        </p:txBody>
      </p:sp>
      <p:pic>
        <p:nvPicPr>
          <p:cNvPr id="11" name="Image 10">
            <a:extLst>
              <a:ext uri="{FF2B5EF4-FFF2-40B4-BE49-F238E27FC236}">
                <a16:creationId xmlns="" xmlns:a16="http://schemas.microsoft.com/office/drawing/2014/main" id="{7B8C8F08-11EC-4FF5-9B5E-FA1A1675039C}"/>
              </a:ext>
            </a:extLst>
          </p:cNvPr>
          <p:cNvPicPr>
            <a:picLocks noChangeAspect="1"/>
          </p:cNvPicPr>
          <p:nvPr/>
        </p:nvPicPr>
        <p:blipFill>
          <a:blip r:embed="rId2"/>
          <a:stretch>
            <a:fillRect/>
          </a:stretch>
        </p:blipFill>
        <p:spPr>
          <a:xfrm rot="5400000">
            <a:off x="48985" y="522515"/>
            <a:ext cx="6645729" cy="5829301"/>
          </a:xfrm>
          <a:prstGeom prst="rect">
            <a:avLst/>
          </a:prstGeom>
        </p:spPr>
      </p:pic>
      <p:sp>
        <p:nvSpPr>
          <p:cNvPr id="13" name="Légende : flèche vers le haut 12">
            <a:extLst>
              <a:ext uri="{FF2B5EF4-FFF2-40B4-BE49-F238E27FC236}">
                <a16:creationId xmlns="" xmlns:a16="http://schemas.microsoft.com/office/drawing/2014/main" id="{367130B8-8163-4898-8DFA-F3B228A056E6}"/>
              </a:ext>
            </a:extLst>
          </p:cNvPr>
          <p:cNvSpPr/>
          <p:nvPr/>
        </p:nvSpPr>
        <p:spPr>
          <a:xfrm>
            <a:off x="2579913" y="5159829"/>
            <a:ext cx="1828800" cy="914400"/>
          </a:xfrm>
          <a:prstGeom prst="upArrowCallou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Le couloir de la vie scolaire</a:t>
            </a:r>
          </a:p>
        </p:txBody>
      </p:sp>
    </p:spTree>
    <p:extLst>
      <p:ext uri="{BB962C8B-B14F-4D97-AF65-F5344CB8AC3E}">
        <p14:creationId xmlns="" xmlns:p14="http://schemas.microsoft.com/office/powerpoint/2010/main" val="196120143"/>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41EB545-21C3-4D36-B556-40C1A6452E19}"/>
              </a:ext>
            </a:extLst>
          </p:cNvPr>
          <p:cNvSpPr>
            <a:spLocks noGrp="1"/>
          </p:cNvSpPr>
          <p:nvPr>
            <p:ph type="title"/>
          </p:nvPr>
        </p:nvSpPr>
        <p:spPr>
          <a:xfrm>
            <a:off x="7707086" y="-277586"/>
            <a:ext cx="4416877" cy="791936"/>
          </a:xfrm>
        </p:spPr>
        <p:txBody>
          <a:bodyPr>
            <a:normAutofit/>
          </a:bodyPr>
          <a:lstStyle/>
          <a:p>
            <a:pPr algn="ctr"/>
            <a:r>
              <a:rPr lang="fr-FR" sz="3600" b="1" u="sng" dirty="0">
                <a:solidFill>
                  <a:schemeClr val="bg2">
                    <a:lumMod val="50000"/>
                  </a:schemeClr>
                </a:solidFill>
                <a:effectLst>
                  <a:outerShdw blurRad="38100" dist="38100" dir="2700000" algn="tl">
                    <a:srgbClr val="000000">
                      <a:alpha val="43137"/>
                    </a:srgbClr>
                  </a:outerShdw>
                </a:effectLst>
                <a:latin typeface="Script MT Bold" pitchFamily="66" charset="0"/>
              </a:rPr>
              <a:t>Le pôle vie scolaire</a:t>
            </a:r>
            <a:endParaRPr lang="fr-FR" sz="3600" dirty="0">
              <a:solidFill>
                <a:schemeClr val="bg2">
                  <a:lumMod val="50000"/>
                </a:schemeClr>
              </a:solidFill>
              <a:latin typeface="Script MT Bold" pitchFamily="66" charset="0"/>
            </a:endParaRPr>
          </a:p>
        </p:txBody>
      </p:sp>
      <p:pic>
        <p:nvPicPr>
          <p:cNvPr id="5" name="Espace réservé pour une image  5">
            <a:extLst>
              <a:ext uri="{FF2B5EF4-FFF2-40B4-BE49-F238E27FC236}">
                <a16:creationId xmlns="" xmlns:a16="http://schemas.microsoft.com/office/drawing/2014/main" id="{E97BCB7C-E585-4092-962C-16CDE74E59F5}"/>
              </a:ext>
            </a:extLst>
          </p:cNvPr>
          <p:cNvPicPr>
            <a:picLocks noGrp="1" noChangeAspect="1"/>
          </p:cNvPicPr>
          <p:nvPr>
            <p:ph type="pic" idx="1"/>
          </p:nvPr>
        </p:nvPicPr>
        <p:blipFill>
          <a:blip r:embed="rId3"/>
          <a:srcRect l="15033" r="15033"/>
          <a:stretch>
            <a:fillRect/>
          </a:stretch>
        </p:blipFill>
        <p:spPr>
          <a:xfrm rot="5400000">
            <a:off x="325381" y="-41218"/>
            <a:ext cx="6858000" cy="6942024"/>
          </a:xfrm>
        </p:spPr>
      </p:pic>
      <p:sp>
        <p:nvSpPr>
          <p:cNvPr id="3" name="Espace réservé du contenu 2">
            <a:extLst>
              <a:ext uri="{FF2B5EF4-FFF2-40B4-BE49-F238E27FC236}">
                <a16:creationId xmlns="" xmlns:a16="http://schemas.microsoft.com/office/drawing/2014/main" id="{0D119217-FD3A-4D7E-B6E3-7E1EDCA2D002}"/>
              </a:ext>
            </a:extLst>
          </p:cNvPr>
          <p:cNvSpPr>
            <a:spLocks noGrp="1"/>
          </p:cNvSpPr>
          <p:nvPr>
            <p:ph type="body" sz="half" idx="2"/>
          </p:nvPr>
        </p:nvSpPr>
        <p:spPr>
          <a:xfrm>
            <a:off x="7309418" y="670560"/>
            <a:ext cx="4814546" cy="6187440"/>
          </a:xfrm>
        </p:spPr>
        <p:txBody>
          <a:bodyPr>
            <a:normAutofit fontScale="62500" lnSpcReduction="20000"/>
          </a:bodyPr>
          <a:lstStyle/>
          <a:p>
            <a:pPr algn="just"/>
            <a:r>
              <a:rPr lang="fr-FR" sz="3200" u="sng" dirty="0">
                <a:solidFill>
                  <a:schemeClr val="tx1"/>
                </a:solidFill>
                <a:latin typeface="Script MT Bold" pitchFamily="66" charset="0"/>
              </a:rPr>
              <a:t>Qu’est ce que la vie scolaire</a:t>
            </a:r>
            <a:r>
              <a:rPr lang="fr-FR" sz="3200" dirty="0">
                <a:solidFill>
                  <a:schemeClr val="tx1"/>
                </a:solidFill>
                <a:latin typeface="Script MT Bold" pitchFamily="66" charset="0"/>
              </a:rPr>
              <a:t> ? </a:t>
            </a:r>
          </a:p>
          <a:p>
            <a:pPr algn="just">
              <a:buFont typeface="Wingdings" pitchFamily="2" charset="2"/>
              <a:buChar char="Ø"/>
            </a:pPr>
            <a:r>
              <a:rPr lang="fr-FR" sz="3200" dirty="0">
                <a:solidFill>
                  <a:schemeClr val="tx1"/>
                </a:solidFill>
                <a:latin typeface="Script MT Bold" pitchFamily="66" charset="0"/>
              </a:rPr>
              <a:t>Ce service prend en charge les élèves pendant tous les moments qu’ils ne passent pas en classe : récréation, cantine, entrée et sorties, retenues, études, exclusions de cours…</a:t>
            </a:r>
          </a:p>
          <a:p>
            <a:pPr algn="just">
              <a:buFont typeface="Wingdings" pitchFamily="2" charset="2"/>
              <a:buChar char="Ø"/>
            </a:pPr>
            <a:r>
              <a:rPr lang="fr-FR" sz="3200" dirty="0">
                <a:solidFill>
                  <a:schemeClr val="tx1"/>
                </a:solidFill>
                <a:latin typeface="Script MT Bold" pitchFamily="66" charset="0"/>
              </a:rPr>
              <a:t>Ce service est composé de la Conseillère Principale d’Education (CPE) et des assistants d’éducation (AED).</a:t>
            </a:r>
          </a:p>
          <a:p>
            <a:pPr algn="just">
              <a:buNone/>
            </a:pPr>
            <a:endParaRPr lang="fr-FR" sz="3200" dirty="0">
              <a:solidFill>
                <a:schemeClr val="tx1"/>
              </a:solidFill>
              <a:latin typeface="Script MT Bold" pitchFamily="66" charset="0"/>
            </a:endParaRPr>
          </a:p>
          <a:p>
            <a:pPr algn="just"/>
            <a:r>
              <a:rPr lang="fr-FR" sz="3200" u="sng" dirty="0">
                <a:solidFill>
                  <a:schemeClr val="tx1"/>
                </a:solidFill>
                <a:latin typeface="Script MT Bold" pitchFamily="66" charset="0"/>
              </a:rPr>
              <a:t>Quelles sont les missions de la CPE</a:t>
            </a:r>
            <a:r>
              <a:rPr lang="fr-FR" sz="3200" dirty="0">
                <a:solidFill>
                  <a:schemeClr val="tx1"/>
                </a:solidFill>
                <a:latin typeface="Script MT Bold" pitchFamily="66" charset="0"/>
              </a:rPr>
              <a:t> ?</a:t>
            </a:r>
          </a:p>
          <a:p>
            <a:pPr algn="just">
              <a:buFont typeface="Wingdings" pitchFamily="2" charset="2"/>
              <a:buChar char="Ø"/>
            </a:pPr>
            <a:r>
              <a:rPr lang="fr-FR" sz="3200" dirty="0">
                <a:solidFill>
                  <a:schemeClr val="tx1"/>
                </a:solidFill>
                <a:latin typeface="Script MT Bold" pitchFamily="66" charset="0"/>
              </a:rPr>
              <a:t>Le travail de la CPE est de tout mettre en œuvre pour que tu passes ta scolarité dans les meilleures conditions possibles. Pour cela elle veille à ton assiduité (absences, retards) et à ta sécurité morale et physique dans le collège.</a:t>
            </a:r>
          </a:p>
          <a:p>
            <a:pPr algn="just">
              <a:buFont typeface="Wingdings" pitchFamily="2" charset="2"/>
              <a:buChar char="Ø"/>
            </a:pPr>
            <a:r>
              <a:rPr lang="fr-FR" sz="3200" dirty="0">
                <a:solidFill>
                  <a:schemeClr val="tx1"/>
                </a:solidFill>
                <a:latin typeface="Script MT Bold" pitchFamily="66" charset="0"/>
              </a:rPr>
              <a:t>La CPE travaille aussi en collaboration avec tes professeurs, ta famille et tous les autres personnels de l’établissement. Tu peux venir la voir si tu rencontres un problème quel qu’il soit (avec un camarade, à la maison…)</a:t>
            </a:r>
          </a:p>
          <a:p>
            <a:endParaRPr lang="fr-FR" dirty="0"/>
          </a:p>
        </p:txBody>
      </p:sp>
      <p:sp>
        <p:nvSpPr>
          <p:cNvPr id="4" name="Rectangle 3">
            <a:extLst>
              <a:ext uri="{FF2B5EF4-FFF2-40B4-BE49-F238E27FC236}">
                <a16:creationId xmlns="" xmlns:a16="http://schemas.microsoft.com/office/drawing/2014/main" id="{B8F5AB56-6253-4C0E-92D6-486FD0A869B1}"/>
              </a:ext>
            </a:extLst>
          </p:cNvPr>
          <p:cNvSpPr/>
          <p:nvPr/>
        </p:nvSpPr>
        <p:spPr>
          <a:xfrm>
            <a:off x="367393" y="57150"/>
            <a:ext cx="3573671" cy="71029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PÔLE VIE SCOLAIRE</a:t>
            </a:r>
          </a:p>
          <a:p>
            <a:r>
              <a:rPr lang="fr-FR" b="1" dirty="0">
                <a:solidFill>
                  <a:schemeClr val="tx1"/>
                </a:solidFill>
              </a:rPr>
              <a:t>     Au loin, la cour </a:t>
            </a:r>
            <a:r>
              <a:rPr lang="fr-FR" b="1" dirty="0" smtClean="0">
                <a:solidFill>
                  <a:schemeClr val="tx1"/>
                </a:solidFill>
              </a:rPr>
              <a:t>Dupanloup</a:t>
            </a:r>
            <a:endParaRPr lang="fr-FR" b="1" dirty="0">
              <a:solidFill>
                <a:schemeClr val="tx1"/>
              </a:solidFill>
            </a:endParaRPr>
          </a:p>
        </p:txBody>
      </p:sp>
      <p:sp>
        <p:nvSpPr>
          <p:cNvPr id="6" name="Flèche : droite 5">
            <a:extLst>
              <a:ext uri="{FF2B5EF4-FFF2-40B4-BE49-F238E27FC236}">
                <a16:creationId xmlns="" xmlns:a16="http://schemas.microsoft.com/office/drawing/2014/main" id="{B22A063B-29F6-4429-823D-CAF4F389BBDA}"/>
              </a:ext>
            </a:extLst>
          </p:cNvPr>
          <p:cNvSpPr/>
          <p:nvPr/>
        </p:nvSpPr>
        <p:spPr>
          <a:xfrm>
            <a:off x="4212772" y="3543300"/>
            <a:ext cx="978408" cy="62750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CPE</a:t>
            </a:r>
          </a:p>
        </p:txBody>
      </p:sp>
      <p:sp>
        <p:nvSpPr>
          <p:cNvPr id="7" name="Flèche : gauche 6">
            <a:extLst>
              <a:ext uri="{FF2B5EF4-FFF2-40B4-BE49-F238E27FC236}">
                <a16:creationId xmlns="" xmlns:a16="http://schemas.microsoft.com/office/drawing/2014/main" id="{2175C3F6-AEAC-41C4-A53C-BE0A4A1EB84F}"/>
              </a:ext>
            </a:extLst>
          </p:cNvPr>
          <p:cNvSpPr/>
          <p:nvPr/>
        </p:nvSpPr>
        <p:spPr>
          <a:xfrm>
            <a:off x="2775973" y="3563139"/>
            <a:ext cx="978408" cy="627507"/>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AED</a:t>
            </a:r>
          </a:p>
        </p:txBody>
      </p:sp>
    </p:spTree>
    <p:extLst>
      <p:ext uri="{BB962C8B-B14F-4D97-AF65-F5344CB8AC3E}">
        <p14:creationId xmlns="" xmlns:p14="http://schemas.microsoft.com/office/powerpoint/2010/main" val="4005338966"/>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575C1A-7304-430A-BF62-0B7716646BD5}"/>
              </a:ext>
            </a:extLst>
          </p:cNvPr>
          <p:cNvSpPr>
            <a:spLocks noGrp="1"/>
          </p:cNvSpPr>
          <p:nvPr>
            <p:ph type="title"/>
          </p:nvPr>
        </p:nvSpPr>
        <p:spPr>
          <a:xfrm>
            <a:off x="803082" y="382385"/>
            <a:ext cx="11203388" cy="596023"/>
          </a:xfrm>
        </p:spPr>
        <p:txBody>
          <a:bodyPr>
            <a:normAutofit fontScale="90000"/>
          </a:bodyPr>
          <a:lstStyle/>
          <a:p>
            <a:pPr algn="ctr"/>
            <a:r>
              <a:rPr lang="fr-FR" sz="4400" b="1" u="sng" dirty="0">
                <a:solidFill>
                  <a:schemeClr val="bg2">
                    <a:lumMod val="50000"/>
                  </a:schemeClr>
                </a:solidFill>
                <a:effectLst>
                  <a:outerShdw blurRad="38100" dist="38100" dir="2700000" algn="tl">
                    <a:srgbClr val="000000">
                      <a:alpha val="43137"/>
                    </a:srgbClr>
                  </a:outerShdw>
                </a:effectLst>
                <a:latin typeface="Script MT Bold" pitchFamily="66" charset="0"/>
              </a:rPr>
              <a:t>Le fonctionnement de la vie scolaire</a:t>
            </a:r>
            <a:endParaRPr lang="fr-FR" sz="4400" dirty="0">
              <a:solidFill>
                <a:schemeClr val="bg2">
                  <a:lumMod val="50000"/>
                </a:schemeClr>
              </a:solidFill>
              <a:latin typeface="Script MT Bold" pitchFamily="66" charset="0"/>
            </a:endParaRPr>
          </a:p>
        </p:txBody>
      </p:sp>
      <p:sp>
        <p:nvSpPr>
          <p:cNvPr id="3" name="Espace réservé du contenu 2">
            <a:extLst>
              <a:ext uri="{FF2B5EF4-FFF2-40B4-BE49-F238E27FC236}">
                <a16:creationId xmlns="" xmlns:a16="http://schemas.microsoft.com/office/drawing/2014/main" id="{058C6457-D8AF-4627-B26D-F83295FA2ACF}"/>
              </a:ext>
            </a:extLst>
          </p:cNvPr>
          <p:cNvSpPr>
            <a:spLocks noGrp="1"/>
          </p:cNvSpPr>
          <p:nvPr>
            <p:ph idx="1"/>
          </p:nvPr>
        </p:nvSpPr>
        <p:spPr>
          <a:xfrm>
            <a:off x="1108341" y="1305788"/>
            <a:ext cx="10178322" cy="4822069"/>
          </a:xfrm>
        </p:spPr>
        <p:txBody>
          <a:bodyPr>
            <a:normAutofit/>
          </a:bodyPr>
          <a:lstStyle/>
          <a:p>
            <a:pPr marL="0" indent="0" algn="just">
              <a:buNone/>
            </a:pPr>
            <a:r>
              <a:rPr lang="fr-FR" sz="2400" u="sng" dirty="0">
                <a:solidFill>
                  <a:schemeClr val="tx1"/>
                </a:solidFill>
                <a:latin typeface="Script MT Bold" pitchFamily="66" charset="0"/>
              </a:rPr>
              <a:t>Absences et retards </a:t>
            </a:r>
            <a:r>
              <a:rPr lang="fr-FR" sz="2400" dirty="0">
                <a:solidFill>
                  <a:schemeClr val="tx1"/>
                </a:solidFill>
                <a:latin typeface="Script MT Bold" pitchFamily="66" charset="0"/>
              </a:rPr>
              <a:t>: </a:t>
            </a:r>
          </a:p>
          <a:p>
            <a:pPr algn="just">
              <a:buNone/>
            </a:pPr>
            <a:r>
              <a:rPr lang="fr-FR" sz="2400" dirty="0">
                <a:solidFill>
                  <a:schemeClr val="tx1"/>
                </a:solidFill>
                <a:latin typeface="Script MT Bold" pitchFamily="66" charset="0"/>
              </a:rPr>
              <a:t>Si tu es absent, ta famille doit le signaler au collège en téléphonant le plus tôt possible. Dès ton retour, tu dois te rendre à la vie scolaire afin de régulariser l’absence avec ton carnet que ta famille aura rempli.</a:t>
            </a:r>
          </a:p>
          <a:p>
            <a:pPr algn="just">
              <a:buNone/>
            </a:pPr>
            <a:r>
              <a:rPr lang="fr-FR" sz="2400" dirty="0">
                <a:solidFill>
                  <a:schemeClr val="tx1"/>
                </a:solidFill>
                <a:latin typeface="Script MT Bold" pitchFamily="66" charset="0"/>
              </a:rPr>
              <a:t>Si tu es en retard, tu dois te présenter à la vie scolaire. Si tu es en retard à la première heure du matin ou de l’après-midi, tu ne seras pas accepté en cours et tu devras rester une demi-heure de plus le soir. Les retards doivent rester exceptionnels. Dans le cas contraire, tu pourras être mis en retenue.</a:t>
            </a:r>
          </a:p>
          <a:p>
            <a:pPr algn="ctr">
              <a:buNone/>
            </a:pPr>
            <a:r>
              <a:rPr lang="fr-FR" sz="2800" b="1" u="sng" dirty="0">
                <a:solidFill>
                  <a:schemeClr val="tx1"/>
                </a:solidFill>
                <a:latin typeface="Script MT Bold" pitchFamily="66" charset="0"/>
              </a:rPr>
              <a:t>Tous les personnels de la vie scolaire t’accompagnent au quotidien pendant que tu es au collège. Si tu as le moindre problème ou une question, tu peux les solliciter.</a:t>
            </a:r>
          </a:p>
          <a:p>
            <a:endParaRPr lang="fr-FR" dirty="0"/>
          </a:p>
        </p:txBody>
      </p:sp>
    </p:spTree>
    <p:extLst>
      <p:ext uri="{BB962C8B-B14F-4D97-AF65-F5344CB8AC3E}">
        <p14:creationId xmlns="" xmlns:p14="http://schemas.microsoft.com/office/powerpoint/2010/main" val="341703670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C0120460-D15D-4B76-93E4-F91782D4EA54}"/>
              </a:ext>
            </a:extLst>
          </p:cNvPr>
          <p:cNvSpPr>
            <a:spLocks noGrp="1"/>
          </p:cNvSpPr>
          <p:nvPr>
            <p:ph type="title"/>
          </p:nvPr>
        </p:nvSpPr>
        <p:spPr>
          <a:xfrm>
            <a:off x="8337883" y="-45719"/>
            <a:ext cx="3092117" cy="45719"/>
          </a:xfrm>
        </p:spPr>
        <p:txBody>
          <a:bodyPr>
            <a:normAutofit fontScale="90000"/>
          </a:bodyPr>
          <a:lstStyle/>
          <a:p>
            <a:endParaRPr lang="fr-FR" dirty="0"/>
          </a:p>
        </p:txBody>
      </p:sp>
      <p:pic>
        <p:nvPicPr>
          <p:cNvPr id="6" name="Espace réservé pour une image  9">
            <a:extLst>
              <a:ext uri="{FF2B5EF4-FFF2-40B4-BE49-F238E27FC236}">
                <a16:creationId xmlns="" xmlns:a16="http://schemas.microsoft.com/office/drawing/2014/main" id="{16E66778-F4EA-411A-94C0-AF90BAEDFEDF}"/>
              </a:ext>
            </a:extLst>
          </p:cNvPr>
          <p:cNvPicPr>
            <a:picLocks noGrp="1" noChangeAspect="1"/>
          </p:cNvPicPr>
          <p:nvPr>
            <p:ph type="pic" idx="1"/>
          </p:nvPr>
        </p:nvPicPr>
        <p:blipFill rotWithShape="1">
          <a:blip r:embed="rId2"/>
          <a:srcRect t="20182" b="20182"/>
          <a:stretch/>
        </p:blipFill>
        <p:spPr>
          <a:xfrm rot="5400000">
            <a:off x="1242799" y="1614046"/>
            <a:ext cx="6706648" cy="3781262"/>
          </a:xfrm>
        </p:spPr>
      </p:pic>
      <p:sp>
        <p:nvSpPr>
          <p:cNvPr id="3" name="Espace réservé du contenu 2">
            <a:extLst>
              <a:ext uri="{FF2B5EF4-FFF2-40B4-BE49-F238E27FC236}">
                <a16:creationId xmlns="" xmlns:a16="http://schemas.microsoft.com/office/drawing/2014/main" id="{BB469A14-EE44-4EA7-AF8C-DC8256B33C5B}"/>
              </a:ext>
            </a:extLst>
          </p:cNvPr>
          <p:cNvSpPr>
            <a:spLocks noGrp="1"/>
          </p:cNvSpPr>
          <p:nvPr>
            <p:ph type="body" sz="half" idx="2"/>
          </p:nvPr>
        </p:nvSpPr>
        <p:spPr>
          <a:xfrm>
            <a:off x="7230359" y="339633"/>
            <a:ext cx="4885441" cy="6199960"/>
          </a:xfrm>
        </p:spPr>
        <p:txBody>
          <a:bodyPr>
            <a:normAutofit/>
          </a:bodyPr>
          <a:lstStyle/>
          <a:p>
            <a:pPr algn="just">
              <a:buFont typeface="Wingdings" pitchFamily="2" charset="2"/>
              <a:buChar char="Ø"/>
            </a:pPr>
            <a:r>
              <a:rPr lang="fr-FR" sz="2400" u="sng" dirty="0">
                <a:solidFill>
                  <a:schemeClr val="tx1"/>
                </a:solidFill>
                <a:latin typeface="Script MT Bold" pitchFamily="66" charset="0"/>
              </a:rPr>
              <a:t>Les assistants d’éducation</a:t>
            </a:r>
            <a:r>
              <a:rPr lang="fr-FR" sz="2400" dirty="0">
                <a:solidFill>
                  <a:schemeClr val="tx1"/>
                </a:solidFill>
                <a:latin typeface="Script MT Bold" pitchFamily="66" charset="0"/>
              </a:rPr>
              <a:t>:</a:t>
            </a:r>
          </a:p>
          <a:p>
            <a:pPr algn="just">
              <a:buNone/>
            </a:pPr>
            <a:r>
              <a:rPr lang="fr-FR" sz="2400" dirty="0">
                <a:solidFill>
                  <a:schemeClr val="tx1"/>
                </a:solidFill>
                <a:latin typeface="Script MT Bold" pitchFamily="66" charset="0"/>
              </a:rPr>
              <a:t>Les assistants d’éducation sont des personnes que tu vas croiser tous les jours (en salle d’étude, dans la cour, à la cantine, dans les couloirs…).</a:t>
            </a:r>
          </a:p>
          <a:p>
            <a:pPr algn="just">
              <a:buNone/>
            </a:pPr>
            <a:r>
              <a:rPr lang="fr-FR" sz="2400" dirty="0">
                <a:solidFill>
                  <a:schemeClr val="tx1"/>
                </a:solidFill>
                <a:latin typeface="Script MT Bold" pitchFamily="66" charset="0"/>
              </a:rPr>
              <a:t>N’hésite pas à venir leur parler en cas de problème ou tout simplement si tu as besoin  de renseignements.  </a:t>
            </a:r>
          </a:p>
          <a:p>
            <a:endParaRPr lang="fr-FR" dirty="0"/>
          </a:p>
        </p:txBody>
      </p:sp>
      <p:sp>
        <p:nvSpPr>
          <p:cNvPr id="2" name="Rectangle 1">
            <a:extLst>
              <a:ext uri="{FF2B5EF4-FFF2-40B4-BE49-F238E27FC236}">
                <a16:creationId xmlns="" xmlns:a16="http://schemas.microsoft.com/office/drawing/2014/main" id="{2B6D774F-DD38-4BB8-B3FB-298C3D3EC825}"/>
              </a:ext>
            </a:extLst>
          </p:cNvPr>
          <p:cNvSpPr/>
          <p:nvPr/>
        </p:nvSpPr>
        <p:spPr>
          <a:xfrm>
            <a:off x="481692" y="114300"/>
            <a:ext cx="1787979" cy="9144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Bureau de la vie scolaire</a:t>
            </a:r>
          </a:p>
        </p:txBody>
      </p:sp>
    </p:spTree>
    <p:extLst>
      <p:ext uri="{BB962C8B-B14F-4D97-AF65-F5344CB8AC3E}">
        <p14:creationId xmlns="" xmlns:p14="http://schemas.microsoft.com/office/powerpoint/2010/main" val="356071761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9183F43-4CFB-4DA8-8F71-4AF6847E2729}"/>
              </a:ext>
            </a:extLst>
          </p:cNvPr>
          <p:cNvSpPr>
            <a:spLocks noGrp="1"/>
          </p:cNvSpPr>
          <p:nvPr>
            <p:ph type="title"/>
          </p:nvPr>
        </p:nvSpPr>
        <p:spPr>
          <a:xfrm>
            <a:off x="923827" y="0"/>
            <a:ext cx="10506173" cy="563336"/>
          </a:xfrm>
        </p:spPr>
        <p:txBody>
          <a:bodyPr>
            <a:noAutofit/>
          </a:bodyPr>
          <a:lstStyle/>
          <a:p>
            <a:pPr algn="ctr"/>
            <a:r>
              <a:rPr lang="fr-FR" b="1" dirty="0">
                <a:solidFill>
                  <a:schemeClr val="bg2">
                    <a:lumMod val="50000"/>
                  </a:schemeClr>
                </a:solidFill>
                <a:effectLst>
                  <a:outerShdw blurRad="38100" dist="38100" dir="2700000" algn="tl">
                    <a:srgbClr val="000000">
                      <a:alpha val="43137"/>
                    </a:srgbClr>
                  </a:outerShdw>
                </a:effectLst>
                <a:latin typeface="Script MT Bold" pitchFamily="66" charset="0"/>
              </a:rPr>
              <a:t>Bonjour à toutes et à tous</a:t>
            </a:r>
            <a:endParaRPr lang="fr-FR" dirty="0">
              <a:effectLst>
                <a:outerShdw blurRad="38100" dist="38100" dir="2700000" algn="tl">
                  <a:srgbClr val="000000">
                    <a:alpha val="43137"/>
                  </a:srgbClr>
                </a:outerShdw>
              </a:effectLst>
              <a:latin typeface="Script MT Bold" pitchFamily="66" charset="0"/>
            </a:endParaRPr>
          </a:p>
        </p:txBody>
      </p:sp>
      <p:sp>
        <p:nvSpPr>
          <p:cNvPr id="3" name="Espace réservé du contenu 2">
            <a:extLst>
              <a:ext uri="{FF2B5EF4-FFF2-40B4-BE49-F238E27FC236}">
                <a16:creationId xmlns="" xmlns:a16="http://schemas.microsoft.com/office/drawing/2014/main" id="{53C49CCD-3E87-4024-9FD1-05CFAE550DE6}"/>
              </a:ext>
            </a:extLst>
          </p:cNvPr>
          <p:cNvSpPr>
            <a:spLocks noGrp="1"/>
          </p:cNvSpPr>
          <p:nvPr>
            <p:ph idx="1"/>
          </p:nvPr>
        </p:nvSpPr>
        <p:spPr>
          <a:xfrm>
            <a:off x="122548" y="838986"/>
            <a:ext cx="11670384" cy="6019014"/>
          </a:xfrm>
        </p:spPr>
        <p:txBody>
          <a:bodyPr>
            <a:noAutofit/>
          </a:bodyPr>
          <a:lstStyle/>
          <a:p>
            <a:pPr algn="just">
              <a:buNone/>
            </a:pPr>
            <a:r>
              <a:rPr lang="fr-FR" sz="2400" b="1" dirty="0">
                <a:solidFill>
                  <a:schemeClr val="bg2">
                    <a:lumMod val="50000"/>
                  </a:schemeClr>
                </a:solidFill>
                <a:latin typeface="Script MT Bold" pitchFamily="66" charset="0"/>
              </a:rPr>
              <a:t> </a:t>
            </a:r>
            <a:r>
              <a:rPr lang="fr-FR" sz="2400" b="1" dirty="0">
                <a:solidFill>
                  <a:schemeClr val="tx1"/>
                </a:solidFill>
                <a:latin typeface="Script MT Bold" pitchFamily="66" charset="0"/>
              </a:rPr>
              <a:t>Vous auriez dû venir visiter le collège Jeanne d’Arc en mai ou en juin mais comme votre maître ou maîtresse vous l’a certainement expliqué, tout a été annulé en raison du contexte sanitaire. Nous sommes tous très déçus et nous avons donc décidé de vous présenter le collège autrement.</a:t>
            </a:r>
          </a:p>
          <a:p>
            <a:pPr algn="just">
              <a:buNone/>
            </a:pPr>
            <a:r>
              <a:rPr lang="fr-FR" sz="2400" b="1" dirty="0">
                <a:solidFill>
                  <a:schemeClr val="tx1"/>
                </a:solidFill>
                <a:latin typeface="Script MT Bold" pitchFamily="66" charset="0"/>
              </a:rPr>
              <a:t>        Dans ce Powerpoint, vous découvrirez à travers des photos, des plans, des quizz et des explications diverses, le fonctionnement du collège.</a:t>
            </a:r>
          </a:p>
          <a:p>
            <a:pPr algn="just">
              <a:buNone/>
            </a:pPr>
            <a:r>
              <a:rPr lang="fr-FR" sz="2400" b="1" dirty="0">
                <a:solidFill>
                  <a:schemeClr val="tx1"/>
                </a:solidFill>
                <a:latin typeface="Script MT Bold" pitchFamily="66" charset="0"/>
              </a:rPr>
              <a:t>        Votre maître ou maîtresse pourra également contacter la Conseillère Principale d’Education, Madame Bau, si vous avez des questions auxquelles ce document n’a pas répondu.</a:t>
            </a:r>
          </a:p>
          <a:p>
            <a:pPr algn="just">
              <a:buNone/>
            </a:pPr>
            <a:r>
              <a:rPr lang="fr-FR" sz="2400" b="1" dirty="0">
                <a:solidFill>
                  <a:schemeClr val="tx1"/>
                </a:solidFill>
                <a:latin typeface="Script MT Bold" pitchFamily="66" charset="0"/>
              </a:rPr>
              <a:t>        En attendant de vous rencontrer le </a:t>
            </a:r>
            <a:r>
              <a:rPr lang="fr-FR" sz="2400" b="1" dirty="0" smtClean="0">
                <a:solidFill>
                  <a:schemeClr val="tx1"/>
                </a:solidFill>
                <a:latin typeface="Script MT Bold" pitchFamily="66" charset="0"/>
              </a:rPr>
              <a:t>2 </a:t>
            </a:r>
            <a:r>
              <a:rPr lang="fr-FR" sz="2400" b="1" dirty="0">
                <a:solidFill>
                  <a:schemeClr val="tx1"/>
                </a:solidFill>
                <a:latin typeface="Script MT Bold" pitchFamily="66" charset="0"/>
              </a:rPr>
              <a:t>septembre, nous vous souhaitons une bonne fin d’année scolaire et d’agréables vacances d’été.</a:t>
            </a:r>
          </a:p>
          <a:p>
            <a:pPr algn="just">
              <a:buNone/>
            </a:pPr>
            <a:r>
              <a:rPr lang="fr-FR" sz="2400" b="1" dirty="0">
                <a:solidFill>
                  <a:schemeClr val="tx1"/>
                </a:solidFill>
                <a:latin typeface="Script MT Bold" pitchFamily="66" charset="0"/>
              </a:rPr>
              <a:t>        Prenez bien soin de vous.</a:t>
            </a:r>
          </a:p>
          <a:p>
            <a:pPr algn="just">
              <a:buNone/>
            </a:pPr>
            <a:r>
              <a:rPr lang="fr-FR" sz="2400" b="1" dirty="0">
                <a:solidFill>
                  <a:schemeClr val="tx1"/>
                </a:solidFill>
                <a:latin typeface="Script MT Bold" pitchFamily="66" charset="0"/>
              </a:rPr>
              <a:t>                                                               Toute l’équipe du collège Jeanne D’Arc</a:t>
            </a:r>
            <a:endParaRPr lang="fr-FR" sz="2400" dirty="0">
              <a:solidFill>
                <a:schemeClr val="tx1"/>
              </a:solidFill>
            </a:endParaRPr>
          </a:p>
        </p:txBody>
      </p:sp>
    </p:spTree>
    <p:extLst>
      <p:ext uri="{BB962C8B-B14F-4D97-AF65-F5344CB8AC3E}">
        <p14:creationId xmlns="" xmlns:p14="http://schemas.microsoft.com/office/powerpoint/2010/main" val="1274900189"/>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 xmlns:a16="http://schemas.microsoft.com/office/drawing/2014/main" id="{2040B62D-AB84-4312-B9B3-41EE98741B44}"/>
              </a:ext>
            </a:extLst>
          </p:cNvPr>
          <p:cNvPicPr>
            <a:picLocks noChangeAspect="1"/>
          </p:cNvPicPr>
          <p:nvPr/>
        </p:nvPicPr>
        <p:blipFill>
          <a:blip r:embed="rId2"/>
          <a:stretch>
            <a:fillRect/>
          </a:stretch>
        </p:blipFill>
        <p:spPr>
          <a:xfrm>
            <a:off x="1524000" y="0"/>
            <a:ext cx="9144000" cy="6858000"/>
          </a:xfrm>
          <a:prstGeom prst="rect">
            <a:avLst/>
          </a:prstGeom>
        </p:spPr>
      </p:pic>
      <p:sp>
        <p:nvSpPr>
          <p:cNvPr id="7" name="Rectangle 6">
            <a:extLst>
              <a:ext uri="{FF2B5EF4-FFF2-40B4-BE49-F238E27FC236}">
                <a16:creationId xmlns="" xmlns:a16="http://schemas.microsoft.com/office/drawing/2014/main" id="{9AF5689E-23F7-48B1-8A90-3DE0782CA619}"/>
              </a:ext>
            </a:extLst>
          </p:cNvPr>
          <p:cNvSpPr/>
          <p:nvPr/>
        </p:nvSpPr>
        <p:spPr>
          <a:xfrm>
            <a:off x="1779814" y="146957"/>
            <a:ext cx="1624693" cy="9144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Cour </a:t>
            </a:r>
            <a:r>
              <a:rPr lang="fr-FR" dirty="0" smtClean="0"/>
              <a:t>Dupanloup</a:t>
            </a:r>
            <a:endParaRPr lang="fr-FR" dirty="0"/>
          </a:p>
        </p:txBody>
      </p:sp>
      <p:sp>
        <p:nvSpPr>
          <p:cNvPr id="8" name="Flèche : haut 7">
            <a:extLst>
              <a:ext uri="{FF2B5EF4-FFF2-40B4-BE49-F238E27FC236}">
                <a16:creationId xmlns="" xmlns:a16="http://schemas.microsoft.com/office/drawing/2014/main" id="{4682D490-3314-402A-A8FB-09D415412108}"/>
              </a:ext>
            </a:extLst>
          </p:cNvPr>
          <p:cNvSpPr/>
          <p:nvPr/>
        </p:nvSpPr>
        <p:spPr>
          <a:xfrm>
            <a:off x="2545896" y="4531178"/>
            <a:ext cx="2214639" cy="1975757"/>
          </a:xfrm>
          <a:prstGeom prst="upArrow">
            <a:avLst>
              <a:gd name="adj1" fmla="val 50000"/>
              <a:gd name="adj2" fmla="val 58588"/>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verrière</a:t>
            </a:r>
          </a:p>
        </p:txBody>
      </p:sp>
      <p:sp>
        <p:nvSpPr>
          <p:cNvPr id="11" name="Légende : flèche vers le haut 10">
            <a:extLst>
              <a:ext uri="{FF2B5EF4-FFF2-40B4-BE49-F238E27FC236}">
                <a16:creationId xmlns="" xmlns:a16="http://schemas.microsoft.com/office/drawing/2014/main" id="{D16D26BF-96A1-48FF-978D-95F383C05756}"/>
              </a:ext>
            </a:extLst>
          </p:cNvPr>
          <p:cNvSpPr/>
          <p:nvPr/>
        </p:nvSpPr>
        <p:spPr>
          <a:xfrm>
            <a:off x="5412922" y="4465865"/>
            <a:ext cx="1771649" cy="914400"/>
          </a:xfrm>
          <a:prstGeom prst="upArrowCallou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administration</a:t>
            </a:r>
          </a:p>
        </p:txBody>
      </p:sp>
    </p:spTree>
    <p:extLst>
      <p:ext uri="{BB962C8B-B14F-4D97-AF65-F5344CB8AC3E}">
        <p14:creationId xmlns="" xmlns:p14="http://schemas.microsoft.com/office/powerpoint/2010/main" val="3221272093"/>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0A1822D7-596E-46DB-A0A3-E7847D27676C}"/>
              </a:ext>
            </a:extLst>
          </p:cNvPr>
          <p:cNvSpPr>
            <a:spLocks noGrp="1"/>
          </p:cNvSpPr>
          <p:nvPr>
            <p:ph type="title"/>
          </p:nvPr>
        </p:nvSpPr>
        <p:spPr>
          <a:xfrm>
            <a:off x="8436141" y="155123"/>
            <a:ext cx="3755859" cy="685798"/>
          </a:xfrm>
        </p:spPr>
        <p:txBody>
          <a:bodyPr>
            <a:normAutofit/>
          </a:bodyPr>
          <a:lstStyle/>
          <a:p>
            <a:pPr algn="ctr"/>
            <a:r>
              <a:rPr lang="fr-FR" sz="3600" b="1" dirty="0" smtClean="0">
                <a:solidFill>
                  <a:schemeClr val="bg2">
                    <a:lumMod val="50000"/>
                  </a:schemeClr>
                </a:solidFill>
                <a:latin typeface="Script MT Bold" pitchFamily="66" charset="0"/>
              </a:rPr>
              <a:t>Cour Dupanloup</a:t>
            </a:r>
            <a:endParaRPr lang="fr-FR" sz="3600" b="1" dirty="0">
              <a:solidFill>
                <a:schemeClr val="bg2">
                  <a:lumMod val="50000"/>
                </a:schemeClr>
              </a:solidFill>
              <a:latin typeface="Script MT Bold" pitchFamily="66" charset="0"/>
            </a:endParaRPr>
          </a:p>
        </p:txBody>
      </p:sp>
      <p:pic>
        <p:nvPicPr>
          <p:cNvPr id="6" name="Espace réservé pour une image  5">
            <a:extLst>
              <a:ext uri="{FF2B5EF4-FFF2-40B4-BE49-F238E27FC236}">
                <a16:creationId xmlns="" xmlns:a16="http://schemas.microsoft.com/office/drawing/2014/main" id="{277622A5-4510-4119-B0FB-90C72CCF7C11}"/>
              </a:ext>
            </a:extLst>
          </p:cNvPr>
          <p:cNvPicPr>
            <a:picLocks noGrp="1" noChangeAspect="1"/>
          </p:cNvPicPr>
          <p:nvPr>
            <p:ph type="pic" idx="1"/>
          </p:nvPr>
        </p:nvPicPr>
        <p:blipFill>
          <a:blip r:embed="rId2"/>
          <a:srcRect t="20182" b="20182"/>
          <a:stretch>
            <a:fillRect/>
          </a:stretch>
        </p:blipFill>
        <p:spPr>
          <a:xfrm>
            <a:off x="94268" y="121270"/>
            <a:ext cx="8341873" cy="6495068"/>
          </a:xfrm>
        </p:spPr>
      </p:pic>
      <p:sp>
        <p:nvSpPr>
          <p:cNvPr id="4" name="Espace réservé du texte 3">
            <a:extLst>
              <a:ext uri="{FF2B5EF4-FFF2-40B4-BE49-F238E27FC236}">
                <a16:creationId xmlns="" xmlns:a16="http://schemas.microsoft.com/office/drawing/2014/main" id="{24F65AF2-FAE5-410E-8214-FD401BB1083D}"/>
              </a:ext>
            </a:extLst>
          </p:cNvPr>
          <p:cNvSpPr>
            <a:spLocks noGrp="1"/>
          </p:cNvSpPr>
          <p:nvPr>
            <p:ph type="body" sz="half" idx="2"/>
          </p:nvPr>
        </p:nvSpPr>
        <p:spPr>
          <a:xfrm>
            <a:off x="8596668" y="996044"/>
            <a:ext cx="3595331" cy="5706833"/>
          </a:xfrm>
        </p:spPr>
        <p:txBody>
          <a:bodyPr/>
          <a:lstStyle/>
          <a:p>
            <a:pPr algn="just"/>
            <a:r>
              <a:rPr lang="fr-FR" sz="2400" dirty="0">
                <a:solidFill>
                  <a:schemeClr val="tx1"/>
                </a:solidFill>
                <a:latin typeface="Script MT Bold" pitchFamily="66" charset="0"/>
              </a:rPr>
              <a:t>Dans la cour </a:t>
            </a:r>
            <a:r>
              <a:rPr lang="fr-FR" sz="2400" dirty="0" smtClean="0">
                <a:solidFill>
                  <a:schemeClr val="tx1"/>
                </a:solidFill>
                <a:latin typeface="Script MT Bold" pitchFamily="66" charset="0"/>
              </a:rPr>
              <a:t>Dupanloup, </a:t>
            </a:r>
            <a:r>
              <a:rPr lang="fr-FR" sz="2400" dirty="0">
                <a:solidFill>
                  <a:schemeClr val="tx1"/>
                </a:solidFill>
                <a:latin typeface="Script MT Bold" pitchFamily="66" charset="0"/>
              </a:rPr>
              <a:t>tu trouveras une verrière près des bureaux administratifs où tu peux t’asseoir au calme pour discuter avec tes camarades ou lire un livre. C’est un lieu dans lequel il est interdit de courir. </a:t>
            </a:r>
          </a:p>
          <a:p>
            <a:endParaRPr lang="fr-FR" dirty="0"/>
          </a:p>
        </p:txBody>
      </p:sp>
      <p:sp>
        <p:nvSpPr>
          <p:cNvPr id="8" name="Flèche : pentagone 7">
            <a:extLst>
              <a:ext uri="{FF2B5EF4-FFF2-40B4-BE49-F238E27FC236}">
                <a16:creationId xmlns="" xmlns:a16="http://schemas.microsoft.com/office/drawing/2014/main" id="{CA660174-8AEB-47DB-9DE5-9AC174D60FF1}"/>
              </a:ext>
            </a:extLst>
          </p:cNvPr>
          <p:cNvSpPr/>
          <p:nvPr/>
        </p:nvSpPr>
        <p:spPr>
          <a:xfrm>
            <a:off x="1905645" y="4709951"/>
            <a:ext cx="2088751" cy="783771"/>
          </a:xfrm>
          <a:prstGeom prst="homePlat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La verrière</a:t>
            </a:r>
          </a:p>
        </p:txBody>
      </p:sp>
      <p:sp>
        <p:nvSpPr>
          <p:cNvPr id="9" name="Rectangle 8">
            <a:extLst>
              <a:ext uri="{FF2B5EF4-FFF2-40B4-BE49-F238E27FC236}">
                <a16:creationId xmlns="" xmlns:a16="http://schemas.microsoft.com/office/drawing/2014/main" id="{BA159EA2-73B5-4CCC-8DAF-07E847B0C6DD}"/>
              </a:ext>
            </a:extLst>
          </p:cNvPr>
          <p:cNvSpPr/>
          <p:nvPr/>
        </p:nvSpPr>
        <p:spPr>
          <a:xfrm>
            <a:off x="620486" y="241662"/>
            <a:ext cx="1502228" cy="9144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Cour </a:t>
            </a:r>
            <a:r>
              <a:rPr lang="fr-FR" dirty="0" smtClean="0"/>
              <a:t>Dupanloup</a:t>
            </a:r>
            <a:endParaRPr lang="fr-FR" dirty="0"/>
          </a:p>
        </p:txBody>
      </p:sp>
    </p:spTree>
    <p:extLst>
      <p:ext uri="{BB962C8B-B14F-4D97-AF65-F5344CB8AC3E}">
        <p14:creationId xmlns="" xmlns:p14="http://schemas.microsoft.com/office/powerpoint/2010/main" val="400124893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82B9A2F-3E8B-453C-93CE-5DAD5F0DEAFA}"/>
              </a:ext>
            </a:extLst>
          </p:cNvPr>
          <p:cNvSpPr>
            <a:spLocks noGrp="1"/>
          </p:cNvSpPr>
          <p:nvPr>
            <p:ph type="title"/>
          </p:nvPr>
        </p:nvSpPr>
        <p:spPr>
          <a:xfrm>
            <a:off x="7296346" y="-669471"/>
            <a:ext cx="4767459" cy="1762980"/>
          </a:xfrm>
        </p:spPr>
        <p:txBody>
          <a:bodyPr>
            <a:normAutofit/>
          </a:bodyPr>
          <a:lstStyle/>
          <a:p>
            <a:pPr algn="ctr"/>
            <a:r>
              <a:rPr lang="fr-FR" sz="3600" b="1" u="sng" dirty="0">
                <a:solidFill>
                  <a:schemeClr val="bg2">
                    <a:lumMod val="50000"/>
                  </a:schemeClr>
                </a:solidFill>
                <a:effectLst>
                  <a:outerShdw blurRad="38100" dist="38100" dir="2700000" algn="tl">
                    <a:srgbClr val="000000">
                      <a:alpha val="43137"/>
                    </a:srgbClr>
                  </a:outerShdw>
                </a:effectLst>
                <a:latin typeface="Script MT Bold" pitchFamily="66" charset="0"/>
              </a:rPr>
              <a:t>Les bureaux de l’administration</a:t>
            </a:r>
            <a:endParaRPr lang="fr-FR" sz="3600" dirty="0">
              <a:solidFill>
                <a:schemeClr val="bg2">
                  <a:lumMod val="50000"/>
                </a:schemeClr>
              </a:solidFill>
              <a:latin typeface="Script MT Bold" pitchFamily="66" charset="0"/>
            </a:endParaRPr>
          </a:p>
        </p:txBody>
      </p:sp>
      <p:pic>
        <p:nvPicPr>
          <p:cNvPr id="6" name="Espace réservé pour une image  5">
            <a:extLst>
              <a:ext uri="{FF2B5EF4-FFF2-40B4-BE49-F238E27FC236}">
                <a16:creationId xmlns="" xmlns:a16="http://schemas.microsoft.com/office/drawing/2014/main" id="{6675A1DE-406D-4F68-A11A-F048C3DEB4A4}"/>
              </a:ext>
            </a:extLst>
          </p:cNvPr>
          <p:cNvPicPr>
            <a:picLocks noGrp="1" noChangeAspect="1"/>
          </p:cNvPicPr>
          <p:nvPr>
            <p:ph type="pic" idx="1"/>
          </p:nvPr>
        </p:nvPicPr>
        <p:blipFill rotWithShape="1">
          <a:blip r:embed="rId2"/>
          <a:srcRect l="20187" t="16499" r="11620" b="-895"/>
          <a:stretch/>
        </p:blipFill>
        <p:spPr>
          <a:xfrm rot="5400000">
            <a:off x="43316" y="411503"/>
            <a:ext cx="6687344" cy="6207238"/>
          </a:xfrm>
        </p:spPr>
      </p:pic>
      <p:sp>
        <p:nvSpPr>
          <p:cNvPr id="3" name="Espace réservé du contenu 2">
            <a:extLst>
              <a:ext uri="{FF2B5EF4-FFF2-40B4-BE49-F238E27FC236}">
                <a16:creationId xmlns="" xmlns:a16="http://schemas.microsoft.com/office/drawing/2014/main" id="{61DB9A1F-F47F-49AE-98C4-CFB5EAAF800F}"/>
              </a:ext>
            </a:extLst>
          </p:cNvPr>
          <p:cNvSpPr>
            <a:spLocks noGrp="1"/>
          </p:cNvSpPr>
          <p:nvPr>
            <p:ph type="body" sz="half" idx="2"/>
          </p:nvPr>
        </p:nvSpPr>
        <p:spPr>
          <a:xfrm>
            <a:off x="7013543" y="1348032"/>
            <a:ext cx="4895088" cy="5052767"/>
          </a:xfrm>
        </p:spPr>
        <p:txBody>
          <a:bodyPr>
            <a:normAutofit/>
          </a:bodyPr>
          <a:lstStyle/>
          <a:p>
            <a:pPr algn="just"/>
            <a:r>
              <a:rPr lang="fr-FR" sz="2800" dirty="0">
                <a:solidFill>
                  <a:schemeClr val="tx1"/>
                </a:solidFill>
                <a:latin typeface="Script MT Bold" pitchFamily="66" charset="0"/>
              </a:rPr>
              <a:t>A côté de la verrière, tu trouveras l’administration. Il y a le bureau de l’accueil, le bureau de la secrétaire, le bureau du Principal et le bureau de la Principale adjointe.</a:t>
            </a:r>
          </a:p>
          <a:p>
            <a:pPr algn="just"/>
            <a:r>
              <a:rPr lang="fr-FR" sz="2800" dirty="0">
                <a:solidFill>
                  <a:schemeClr val="tx1"/>
                </a:solidFill>
                <a:latin typeface="Script MT Bold" pitchFamily="66" charset="0"/>
              </a:rPr>
              <a:t>Tu n’as pas à te rendre dans ces bureaux sauf si tu y es convoqué.</a:t>
            </a:r>
          </a:p>
          <a:p>
            <a:endParaRPr lang="fr-FR" dirty="0"/>
          </a:p>
        </p:txBody>
      </p:sp>
      <p:sp>
        <p:nvSpPr>
          <p:cNvPr id="4" name="Flèche : droite 3">
            <a:extLst>
              <a:ext uri="{FF2B5EF4-FFF2-40B4-BE49-F238E27FC236}">
                <a16:creationId xmlns="" xmlns:a16="http://schemas.microsoft.com/office/drawing/2014/main" id="{ACA3C74B-5F4C-4B8C-B27A-080D3FC88BBE}"/>
              </a:ext>
            </a:extLst>
          </p:cNvPr>
          <p:cNvSpPr/>
          <p:nvPr/>
        </p:nvSpPr>
        <p:spPr>
          <a:xfrm>
            <a:off x="4637314" y="2416629"/>
            <a:ext cx="1386623" cy="852024"/>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Accueil</a:t>
            </a:r>
            <a:r>
              <a:rPr lang="fr-FR" dirty="0"/>
              <a:t> </a:t>
            </a:r>
          </a:p>
        </p:txBody>
      </p:sp>
      <p:sp>
        <p:nvSpPr>
          <p:cNvPr id="5" name="Flèche : gauche 4">
            <a:extLst>
              <a:ext uri="{FF2B5EF4-FFF2-40B4-BE49-F238E27FC236}">
                <a16:creationId xmlns="" xmlns:a16="http://schemas.microsoft.com/office/drawing/2014/main" id="{74D9160B-2FD8-4B04-B092-1DD9D0776E1D}"/>
              </a:ext>
            </a:extLst>
          </p:cNvPr>
          <p:cNvSpPr/>
          <p:nvPr/>
        </p:nvSpPr>
        <p:spPr>
          <a:xfrm>
            <a:off x="538844" y="2784021"/>
            <a:ext cx="1624692" cy="852024"/>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Secrétariat</a:t>
            </a:r>
            <a:r>
              <a:rPr lang="fr-FR" dirty="0"/>
              <a:t> </a:t>
            </a:r>
          </a:p>
        </p:txBody>
      </p:sp>
      <p:sp>
        <p:nvSpPr>
          <p:cNvPr id="7" name="Flèche : droite 6">
            <a:extLst>
              <a:ext uri="{FF2B5EF4-FFF2-40B4-BE49-F238E27FC236}">
                <a16:creationId xmlns="" xmlns:a16="http://schemas.microsoft.com/office/drawing/2014/main" id="{FEC07470-A321-433B-B6A8-34ABBF3D1E7A}"/>
              </a:ext>
            </a:extLst>
          </p:cNvPr>
          <p:cNvSpPr/>
          <p:nvPr/>
        </p:nvSpPr>
        <p:spPr>
          <a:xfrm>
            <a:off x="3959678" y="3791167"/>
            <a:ext cx="2398994" cy="1355273"/>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Bureau de la direction</a:t>
            </a:r>
          </a:p>
        </p:txBody>
      </p:sp>
    </p:spTree>
    <p:extLst>
      <p:ext uri="{BB962C8B-B14F-4D97-AF65-F5344CB8AC3E}">
        <p14:creationId xmlns="" xmlns:p14="http://schemas.microsoft.com/office/powerpoint/2010/main" val="197224678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8BE7EE4-CA07-49F1-A1B1-983AAFAE91CE}"/>
              </a:ext>
            </a:extLst>
          </p:cNvPr>
          <p:cNvSpPr>
            <a:spLocks noGrp="1"/>
          </p:cNvSpPr>
          <p:nvPr>
            <p:ph type="title"/>
          </p:nvPr>
        </p:nvSpPr>
        <p:spPr>
          <a:xfrm>
            <a:off x="7731579" y="-816429"/>
            <a:ext cx="4400550" cy="1372610"/>
          </a:xfrm>
        </p:spPr>
        <p:txBody>
          <a:bodyPr>
            <a:normAutofit/>
          </a:bodyPr>
          <a:lstStyle/>
          <a:p>
            <a:pPr algn="ctr"/>
            <a:r>
              <a:rPr lang="fr-FR" sz="3600" b="1" u="sng" dirty="0">
                <a:solidFill>
                  <a:schemeClr val="bg2">
                    <a:lumMod val="50000"/>
                  </a:schemeClr>
                </a:solidFill>
                <a:effectLst>
                  <a:outerShdw blurRad="38100" dist="38100" dir="2700000" algn="tl">
                    <a:srgbClr val="000000">
                      <a:alpha val="43137"/>
                    </a:srgbClr>
                  </a:outerShdw>
                </a:effectLst>
                <a:latin typeface="Script MT Bold" pitchFamily="66" charset="0"/>
              </a:rPr>
              <a:t>Le restaurant scolaire</a:t>
            </a:r>
            <a:endParaRPr lang="fr-FR" sz="3600" b="1" dirty="0">
              <a:solidFill>
                <a:schemeClr val="bg2">
                  <a:lumMod val="50000"/>
                </a:schemeClr>
              </a:solidFill>
              <a:latin typeface="Script MT Bold" pitchFamily="66" charset="0"/>
            </a:endParaRPr>
          </a:p>
        </p:txBody>
      </p:sp>
      <p:pic>
        <p:nvPicPr>
          <p:cNvPr id="6" name="Espace réservé pour une image  5">
            <a:extLst>
              <a:ext uri="{FF2B5EF4-FFF2-40B4-BE49-F238E27FC236}">
                <a16:creationId xmlns="" xmlns:a16="http://schemas.microsoft.com/office/drawing/2014/main" id="{ECB052E6-906F-44BA-8AE2-946941B7ABD7}"/>
              </a:ext>
            </a:extLst>
          </p:cNvPr>
          <p:cNvPicPr>
            <a:picLocks noGrp="1" noChangeAspect="1"/>
          </p:cNvPicPr>
          <p:nvPr>
            <p:ph type="pic" idx="1"/>
          </p:nvPr>
        </p:nvPicPr>
        <p:blipFill>
          <a:blip r:embed="rId3"/>
          <a:srcRect l="9783" r="9783"/>
          <a:stretch>
            <a:fillRect/>
          </a:stretch>
        </p:blipFill>
        <p:spPr>
          <a:xfrm>
            <a:off x="76200" y="0"/>
            <a:ext cx="7107025" cy="6841670"/>
          </a:xfrm>
        </p:spPr>
      </p:pic>
      <p:sp>
        <p:nvSpPr>
          <p:cNvPr id="3" name="Espace réservé du contenu 2">
            <a:extLst>
              <a:ext uri="{FF2B5EF4-FFF2-40B4-BE49-F238E27FC236}">
                <a16:creationId xmlns="" xmlns:a16="http://schemas.microsoft.com/office/drawing/2014/main" id="{BE8C1D29-8958-4C1A-A24A-3DF78CD229A3}"/>
              </a:ext>
            </a:extLst>
          </p:cNvPr>
          <p:cNvSpPr>
            <a:spLocks noGrp="1"/>
          </p:cNvSpPr>
          <p:nvPr>
            <p:ph type="body" sz="half" idx="2"/>
          </p:nvPr>
        </p:nvSpPr>
        <p:spPr>
          <a:xfrm>
            <a:off x="7268066" y="816428"/>
            <a:ext cx="4864063" cy="5698671"/>
          </a:xfrm>
        </p:spPr>
        <p:txBody>
          <a:bodyPr>
            <a:normAutofit fontScale="77500" lnSpcReduction="20000"/>
          </a:bodyPr>
          <a:lstStyle/>
          <a:p>
            <a:r>
              <a:rPr lang="fr-FR" sz="2900" dirty="0">
                <a:solidFill>
                  <a:schemeClr val="tx1"/>
                </a:solidFill>
                <a:latin typeface="Script MT Bold" pitchFamily="66" charset="0"/>
              </a:rPr>
              <a:t>La pause du déjeuner a lieu à partir de 11h10 ou 12h05 jusqu’à 13h30. Si tu manges à la cantine, tu es demi-pensionnaire donc tu ne sors pas le midi. Pour aller déjeuner, tu devras respecter un ordre de passage (les surveillants appellent les classes), tu devras te présenter rangé avec ta carte de cantine. Si un jour, tu oublies ta carte (cela doit rester très exceptionnel), tu pourras évidemment déjeuner mais tu passeras en dernier.</a:t>
            </a:r>
          </a:p>
          <a:p>
            <a:r>
              <a:rPr lang="fr-FR" sz="2900" dirty="0">
                <a:solidFill>
                  <a:schemeClr val="tx1"/>
                </a:solidFill>
                <a:latin typeface="Script MT Bold" pitchFamily="66" charset="0"/>
              </a:rPr>
              <a:t>Pour que l’heure du repas reste un moment agréable, tu dois respecter le lieu et le personnel qui t’encadre.</a:t>
            </a:r>
          </a:p>
          <a:p>
            <a:r>
              <a:rPr lang="fr-FR" sz="2900" dirty="0">
                <a:solidFill>
                  <a:schemeClr val="tx1"/>
                </a:solidFill>
                <a:latin typeface="Script MT Bold" pitchFamily="66" charset="0"/>
              </a:rPr>
              <a:t>Si tu ne manges pas à la cantine, tu es externe. Tu sors donc à la fin de tes cours de la matinée. Tu dois montrer ton carnet au surveillant au portail.</a:t>
            </a:r>
          </a:p>
          <a:p>
            <a:endParaRPr lang="fr-FR" dirty="0"/>
          </a:p>
        </p:txBody>
      </p:sp>
      <p:sp>
        <p:nvSpPr>
          <p:cNvPr id="7" name="Flèche : droite 6">
            <a:extLst>
              <a:ext uri="{FF2B5EF4-FFF2-40B4-BE49-F238E27FC236}">
                <a16:creationId xmlns="" xmlns:a16="http://schemas.microsoft.com/office/drawing/2014/main" id="{CD70D589-99A7-47E5-8E4F-132DD79713BD}"/>
              </a:ext>
            </a:extLst>
          </p:cNvPr>
          <p:cNvSpPr/>
          <p:nvPr/>
        </p:nvSpPr>
        <p:spPr>
          <a:xfrm>
            <a:off x="832758" y="3665762"/>
            <a:ext cx="2226128" cy="1143001"/>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Entrée de la cantine</a:t>
            </a:r>
          </a:p>
        </p:txBody>
      </p:sp>
    </p:spTree>
    <p:extLst>
      <p:ext uri="{BB962C8B-B14F-4D97-AF65-F5344CB8AC3E}">
        <p14:creationId xmlns="" xmlns:p14="http://schemas.microsoft.com/office/powerpoint/2010/main" val="315300235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 xmlns:a16="http://schemas.microsoft.com/office/drawing/2014/main" id="{6602718A-2BDB-44DF-B0F9-6D07E0F50C8A}"/>
              </a:ext>
            </a:extLst>
          </p:cNvPr>
          <p:cNvSpPr>
            <a:spLocks noGrp="1"/>
          </p:cNvSpPr>
          <p:nvPr>
            <p:ph type="title"/>
          </p:nvPr>
        </p:nvSpPr>
        <p:spPr>
          <a:xfrm>
            <a:off x="1251678" y="155121"/>
            <a:ext cx="10178322" cy="693965"/>
          </a:xfrm>
        </p:spPr>
        <p:txBody>
          <a:bodyPr>
            <a:noAutofit/>
          </a:bodyPr>
          <a:lstStyle/>
          <a:p>
            <a:pPr algn="ctr"/>
            <a:r>
              <a:rPr lang="fr-FR" sz="4000" b="1" dirty="0">
                <a:solidFill>
                  <a:schemeClr val="bg2">
                    <a:lumMod val="50000"/>
                  </a:schemeClr>
                </a:solidFill>
                <a:latin typeface="Script MT Bold" pitchFamily="66" charset="0"/>
              </a:rPr>
              <a:t>Le restaurant scolaire</a:t>
            </a:r>
          </a:p>
        </p:txBody>
      </p:sp>
      <p:pic>
        <p:nvPicPr>
          <p:cNvPr id="7" name="Image 6">
            <a:extLst>
              <a:ext uri="{FF2B5EF4-FFF2-40B4-BE49-F238E27FC236}">
                <a16:creationId xmlns="" xmlns:a16="http://schemas.microsoft.com/office/drawing/2014/main" id="{07786089-997B-47C6-A371-0B45DDC31FA8}"/>
              </a:ext>
            </a:extLst>
          </p:cNvPr>
          <p:cNvPicPr>
            <a:picLocks noChangeAspect="1"/>
          </p:cNvPicPr>
          <p:nvPr/>
        </p:nvPicPr>
        <p:blipFill>
          <a:blip r:embed="rId2"/>
          <a:stretch>
            <a:fillRect/>
          </a:stretch>
        </p:blipFill>
        <p:spPr>
          <a:xfrm rot="5400000">
            <a:off x="131990" y="1196067"/>
            <a:ext cx="5935435" cy="5241471"/>
          </a:xfrm>
          <a:prstGeom prst="rect">
            <a:avLst/>
          </a:prstGeom>
        </p:spPr>
      </p:pic>
      <p:pic>
        <p:nvPicPr>
          <p:cNvPr id="9" name="Image 8">
            <a:extLst>
              <a:ext uri="{FF2B5EF4-FFF2-40B4-BE49-F238E27FC236}">
                <a16:creationId xmlns="" xmlns:a16="http://schemas.microsoft.com/office/drawing/2014/main" id="{3E87EA71-CF82-49B2-8AA9-376ACAF64455}"/>
              </a:ext>
            </a:extLst>
          </p:cNvPr>
          <p:cNvPicPr>
            <a:picLocks noChangeAspect="1"/>
          </p:cNvPicPr>
          <p:nvPr/>
        </p:nvPicPr>
        <p:blipFill>
          <a:blip r:embed="rId3"/>
          <a:stretch>
            <a:fillRect/>
          </a:stretch>
        </p:blipFill>
        <p:spPr>
          <a:xfrm rot="5400000">
            <a:off x="6173560" y="1245053"/>
            <a:ext cx="5935436" cy="5143500"/>
          </a:xfrm>
          <a:prstGeom prst="rect">
            <a:avLst/>
          </a:prstGeom>
        </p:spPr>
      </p:pic>
    </p:spTree>
    <p:extLst>
      <p:ext uri="{BB962C8B-B14F-4D97-AF65-F5344CB8AC3E}">
        <p14:creationId xmlns="" xmlns:p14="http://schemas.microsoft.com/office/powerpoint/2010/main" val="37222353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0B9A4CF-B440-45FD-BE32-094E9F9F0B96}"/>
              </a:ext>
            </a:extLst>
          </p:cNvPr>
          <p:cNvSpPr>
            <a:spLocks noGrp="1"/>
          </p:cNvSpPr>
          <p:nvPr>
            <p:ph type="title"/>
          </p:nvPr>
        </p:nvSpPr>
        <p:spPr>
          <a:xfrm>
            <a:off x="803082" y="119270"/>
            <a:ext cx="10626918" cy="991073"/>
          </a:xfrm>
        </p:spPr>
        <p:txBody>
          <a:bodyPr>
            <a:noAutofit/>
          </a:bodyPr>
          <a:lstStyle/>
          <a:p>
            <a:pPr algn="ctr"/>
            <a:r>
              <a:rPr lang="fr-FR" sz="4000" b="1" dirty="0">
                <a:solidFill>
                  <a:schemeClr val="bg2">
                    <a:lumMod val="50000"/>
                  </a:schemeClr>
                </a:solidFill>
                <a:effectLst>
                  <a:outerShdw blurRad="38100" dist="38100" dir="2700000" algn="tl">
                    <a:srgbClr val="000000">
                      <a:alpha val="43137"/>
                    </a:srgbClr>
                  </a:outerShdw>
                </a:effectLst>
                <a:latin typeface="Script MT Bold" pitchFamily="66" charset="0"/>
              </a:rPr>
              <a:t>Le Centre de Documentation et d’information</a:t>
            </a:r>
            <a:endParaRPr lang="fr-FR" sz="4000" dirty="0">
              <a:solidFill>
                <a:schemeClr val="bg2">
                  <a:lumMod val="50000"/>
                </a:schemeClr>
              </a:solidFill>
              <a:latin typeface="Script MT Bold" pitchFamily="66" charset="0"/>
            </a:endParaRPr>
          </a:p>
        </p:txBody>
      </p:sp>
      <p:sp>
        <p:nvSpPr>
          <p:cNvPr id="3" name="Espace réservé du contenu 2">
            <a:extLst>
              <a:ext uri="{FF2B5EF4-FFF2-40B4-BE49-F238E27FC236}">
                <a16:creationId xmlns="" xmlns:a16="http://schemas.microsoft.com/office/drawing/2014/main" id="{50EDF7A1-A9C6-4D4B-B09F-A00579826C9A}"/>
              </a:ext>
            </a:extLst>
          </p:cNvPr>
          <p:cNvSpPr>
            <a:spLocks noGrp="1"/>
          </p:cNvSpPr>
          <p:nvPr>
            <p:ph idx="1"/>
          </p:nvPr>
        </p:nvSpPr>
        <p:spPr>
          <a:xfrm>
            <a:off x="1151164" y="1045030"/>
            <a:ext cx="10278836" cy="5991874"/>
          </a:xfrm>
        </p:spPr>
        <p:txBody>
          <a:bodyPr>
            <a:normAutofit fontScale="92500" lnSpcReduction="20000"/>
          </a:bodyPr>
          <a:lstStyle/>
          <a:p>
            <a:pPr algn="just"/>
            <a:r>
              <a:rPr lang="fr-FR" sz="2400" dirty="0">
                <a:solidFill>
                  <a:schemeClr val="tx1"/>
                </a:solidFill>
                <a:latin typeface="Script MT Bold" pitchFamily="66" charset="0"/>
              </a:rPr>
              <a:t>La professeure documentaliste est Madame Romain.</a:t>
            </a:r>
          </a:p>
          <a:p>
            <a:pPr algn="just"/>
            <a:r>
              <a:rPr lang="fr-FR" sz="2400" dirty="0">
                <a:solidFill>
                  <a:schemeClr val="tx1"/>
                </a:solidFill>
                <a:latin typeface="Script MT Bold" pitchFamily="66" charset="0"/>
              </a:rPr>
              <a:t>Le CDI est un lieu de travail, d’enseignement et de culture. La venue au CDI s’effectue sur la base du volontariat et le règlement intérieur s’y applique. Le CDI reste ouvert pendant la pause méridienne.</a:t>
            </a:r>
          </a:p>
          <a:p>
            <a:pPr algn="just"/>
            <a:r>
              <a:rPr lang="fr-FR" sz="2400" dirty="0">
                <a:solidFill>
                  <a:schemeClr val="tx1"/>
                </a:solidFill>
                <a:latin typeface="Script MT Bold" pitchFamily="66" charset="0"/>
              </a:rPr>
              <a:t>Lorsque tu n’as pas cours, tu as la possibilité de te rendre au CDI en le demandant au surveillant.</a:t>
            </a:r>
          </a:p>
          <a:p>
            <a:pPr algn="just"/>
            <a:r>
              <a:rPr lang="fr-FR" sz="2400" u="sng" dirty="0">
                <a:solidFill>
                  <a:schemeClr val="tx1"/>
                </a:solidFill>
                <a:latin typeface="Script MT Bold" pitchFamily="66" charset="0"/>
              </a:rPr>
              <a:t>Quelques activités au CDI</a:t>
            </a:r>
            <a:r>
              <a:rPr lang="fr-FR" sz="2400" dirty="0">
                <a:solidFill>
                  <a:schemeClr val="tx1"/>
                </a:solidFill>
                <a:latin typeface="Script MT Bold" pitchFamily="66" charset="0"/>
              </a:rPr>
              <a:t>:</a:t>
            </a:r>
          </a:p>
          <a:p>
            <a:pPr algn="just">
              <a:buFont typeface="Wingdings" pitchFamily="2" charset="2"/>
              <a:buChar char="ü"/>
            </a:pPr>
            <a:r>
              <a:rPr lang="fr-FR" sz="2400" dirty="0">
                <a:solidFill>
                  <a:schemeClr val="tx1"/>
                </a:solidFill>
                <a:latin typeface="Script MT Bold" pitchFamily="66" charset="0"/>
              </a:rPr>
              <a:t>Accueil et conseils dans tes recherches documentaires.</a:t>
            </a:r>
          </a:p>
          <a:p>
            <a:pPr algn="just">
              <a:buFont typeface="Wingdings" pitchFamily="2" charset="2"/>
              <a:buChar char="ü"/>
            </a:pPr>
            <a:r>
              <a:rPr lang="fr-FR" sz="2400" dirty="0">
                <a:solidFill>
                  <a:schemeClr val="tx1"/>
                </a:solidFill>
                <a:latin typeface="Script MT Bold" pitchFamily="66" charset="0"/>
              </a:rPr>
              <a:t>Accès à l’ensemble des documents du CDI.</a:t>
            </a:r>
          </a:p>
          <a:p>
            <a:pPr algn="just">
              <a:buFont typeface="Wingdings" pitchFamily="2" charset="2"/>
              <a:buChar char="ü"/>
            </a:pPr>
            <a:r>
              <a:rPr lang="fr-FR" sz="2400" dirty="0">
                <a:solidFill>
                  <a:schemeClr val="tx1"/>
                </a:solidFill>
                <a:latin typeface="Script MT Bold" pitchFamily="66" charset="0"/>
              </a:rPr>
              <a:t>Prêts d’ouvrage.</a:t>
            </a:r>
          </a:p>
          <a:p>
            <a:pPr algn="just">
              <a:buFont typeface="Wingdings" pitchFamily="2" charset="2"/>
              <a:buChar char="ü"/>
            </a:pPr>
            <a:r>
              <a:rPr lang="fr-FR" sz="2400" dirty="0">
                <a:solidFill>
                  <a:schemeClr val="tx1"/>
                </a:solidFill>
                <a:latin typeface="Script MT Bold" pitchFamily="66" charset="0"/>
              </a:rPr>
              <a:t>Lecture sur place de bandes dessinées et de mangas.</a:t>
            </a:r>
          </a:p>
          <a:p>
            <a:pPr algn="just">
              <a:buFont typeface="Wingdings" pitchFamily="2" charset="2"/>
              <a:buChar char="ü"/>
            </a:pPr>
            <a:r>
              <a:rPr lang="fr-FR" sz="2400" dirty="0">
                <a:solidFill>
                  <a:schemeClr val="tx1"/>
                </a:solidFill>
                <a:latin typeface="Script MT Bold" pitchFamily="66" charset="0"/>
              </a:rPr>
              <a:t>Possibilité de faire tes devoirs.</a:t>
            </a:r>
          </a:p>
          <a:p>
            <a:pPr algn="just">
              <a:buFont typeface="Wingdings" pitchFamily="2" charset="2"/>
              <a:buChar char="ü"/>
            </a:pPr>
            <a:r>
              <a:rPr lang="fr-FR" sz="2400" dirty="0">
                <a:solidFill>
                  <a:schemeClr val="tx1"/>
                </a:solidFill>
                <a:latin typeface="Script MT Bold" pitchFamily="66" charset="0"/>
              </a:rPr>
              <a:t>Possibilité d’utiliser un ordinateur avec accès protégé à internet.</a:t>
            </a:r>
          </a:p>
          <a:p>
            <a:pPr algn="just">
              <a:buFont typeface="Wingdings" pitchFamily="2" charset="2"/>
              <a:buChar char="ü"/>
            </a:pPr>
            <a:r>
              <a:rPr lang="fr-FR" sz="2400" dirty="0">
                <a:solidFill>
                  <a:schemeClr val="tx1"/>
                </a:solidFill>
                <a:latin typeface="Script MT Bold" pitchFamily="66" charset="0"/>
              </a:rPr>
              <a:t>Proposition de concours et d’expositions.</a:t>
            </a:r>
          </a:p>
          <a:p>
            <a:pPr algn="just">
              <a:buFont typeface="Wingdings" pitchFamily="2" charset="2"/>
              <a:buChar char="ü"/>
            </a:pPr>
            <a:r>
              <a:rPr lang="fr-FR" sz="2400" dirty="0">
                <a:solidFill>
                  <a:schemeClr val="tx1"/>
                </a:solidFill>
                <a:latin typeface="Script MT Bold" pitchFamily="66" charset="0"/>
              </a:rPr>
              <a:t>Clubs </a:t>
            </a:r>
          </a:p>
          <a:p>
            <a:endParaRPr lang="fr-FR" dirty="0"/>
          </a:p>
        </p:txBody>
      </p:sp>
    </p:spTree>
    <p:extLst>
      <p:ext uri="{BB962C8B-B14F-4D97-AF65-F5344CB8AC3E}">
        <p14:creationId xmlns="" xmlns:p14="http://schemas.microsoft.com/office/powerpoint/2010/main" val="288504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 xmlns:a16="http://schemas.microsoft.com/office/drawing/2014/main" id="{95F4D677-397A-4F3A-84FC-31B2CCBD4E27}"/>
              </a:ext>
            </a:extLst>
          </p:cNvPr>
          <p:cNvPicPr>
            <a:picLocks noGrp="1" noChangeAspect="1"/>
          </p:cNvPicPr>
          <p:nvPr>
            <p:ph idx="4294967295"/>
          </p:nvPr>
        </p:nvPicPr>
        <p:blipFill>
          <a:blip r:embed="rId2"/>
          <a:stretch>
            <a:fillRect/>
          </a:stretch>
        </p:blipFill>
        <p:spPr>
          <a:xfrm rot="5400000">
            <a:off x="0" y="1606550"/>
            <a:ext cx="4557713" cy="3417888"/>
          </a:xfrm>
        </p:spPr>
      </p:pic>
      <p:pic>
        <p:nvPicPr>
          <p:cNvPr id="9" name="Image 8">
            <a:extLst>
              <a:ext uri="{FF2B5EF4-FFF2-40B4-BE49-F238E27FC236}">
                <a16:creationId xmlns="" xmlns:a16="http://schemas.microsoft.com/office/drawing/2014/main" id="{47D90920-8F1E-4A9E-B7B1-A9AE0DDF19FC}"/>
              </a:ext>
            </a:extLst>
          </p:cNvPr>
          <p:cNvPicPr>
            <a:picLocks noChangeAspect="1"/>
          </p:cNvPicPr>
          <p:nvPr/>
        </p:nvPicPr>
        <p:blipFill>
          <a:blip r:embed="rId3"/>
          <a:stretch>
            <a:fillRect/>
          </a:stretch>
        </p:blipFill>
        <p:spPr>
          <a:xfrm rot="5400000">
            <a:off x="3567450" y="2481493"/>
            <a:ext cx="4557489" cy="3546022"/>
          </a:xfrm>
          <a:prstGeom prst="rect">
            <a:avLst/>
          </a:prstGeom>
        </p:spPr>
      </p:pic>
      <p:pic>
        <p:nvPicPr>
          <p:cNvPr id="11" name="Image 10">
            <a:extLst>
              <a:ext uri="{FF2B5EF4-FFF2-40B4-BE49-F238E27FC236}">
                <a16:creationId xmlns="" xmlns:a16="http://schemas.microsoft.com/office/drawing/2014/main" id="{A28BCF90-5692-4B6C-9DDA-27F971293DC4}"/>
              </a:ext>
            </a:extLst>
          </p:cNvPr>
          <p:cNvPicPr>
            <a:picLocks noChangeAspect="1"/>
          </p:cNvPicPr>
          <p:nvPr/>
        </p:nvPicPr>
        <p:blipFill>
          <a:blip r:embed="rId4"/>
          <a:stretch>
            <a:fillRect/>
          </a:stretch>
        </p:blipFill>
        <p:spPr>
          <a:xfrm>
            <a:off x="7869010" y="1036863"/>
            <a:ext cx="4050847" cy="4557490"/>
          </a:xfrm>
          <a:prstGeom prst="rect">
            <a:avLst/>
          </a:prstGeom>
        </p:spPr>
      </p:pic>
      <p:sp>
        <p:nvSpPr>
          <p:cNvPr id="12" name="Rectangle 11">
            <a:extLst>
              <a:ext uri="{FF2B5EF4-FFF2-40B4-BE49-F238E27FC236}">
                <a16:creationId xmlns="" xmlns:a16="http://schemas.microsoft.com/office/drawing/2014/main" id="{9336B50C-7555-4292-8D66-D6A40B22D0C0}"/>
              </a:ext>
            </a:extLst>
          </p:cNvPr>
          <p:cNvSpPr/>
          <p:nvPr/>
        </p:nvSpPr>
        <p:spPr>
          <a:xfrm>
            <a:off x="4898571" y="122463"/>
            <a:ext cx="1338943" cy="9144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 CDI</a:t>
            </a:r>
          </a:p>
        </p:txBody>
      </p:sp>
    </p:spTree>
    <p:extLst>
      <p:ext uri="{BB962C8B-B14F-4D97-AF65-F5344CB8AC3E}">
        <p14:creationId xmlns="" xmlns:p14="http://schemas.microsoft.com/office/powerpoint/2010/main" val="1122615594"/>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4746231-B8E8-4ADC-AF34-0C3852510492}"/>
              </a:ext>
            </a:extLst>
          </p:cNvPr>
          <p:cNvSpPr>
            <a:spLocks noGrp="1"/>
          </p:cNvSpPr>
          <p:nvPr>
            <p:ph type="title"/>
          </p:nvPr>
        </p:nvSpPr>
        <p:spPr>
          <a:xfrm>
            <a:off x="8337883" y="146958"/>
            <a:ext cx="3227100" cy="922564"/>
          </a:xfrm>
        </p:spPr>
        <p:txBody>
          <a:bodyPr>
            <a:noAutofit/>
          </a:bodyPr>
          <a:lstStyle/>
          <a:p>
            <a:pPr algn="ctr"/>
            <a:r>
              <a:rPr lang="fr-FR" sz="3600" b="1" u="sng" dirty="0">
                <a:solidFill>
                  <a:schemeClr val="bg2">
                    <a:lumMod val="50000"/>
                  </a:schemeClr>
                </a:solidFill>
                <a:effectLst>
                  <a:outerShdw blurRad="38100" dist="38100" dir="2700000" algn="tl">
                    <a:srgbClr val="000000">
                      <a:alpha val="43137"/>
                    </a:srgbClr>
                  </a:outerShdw>
                </a:effectLst>
                <a:latin typeface="Script MT Bold" pitchFamily="66" charset="0"/>
              </a:rPr>
              <a:t>La salle d’étude</a:t>
            </a:r>
            <a:endParaRPr lang="fr-FR" sz="3600" b="1" dirty="0">
              <a:solidFill>
                <a:schemeClr val="bg2">
                  <a:lumMod val="50000"/>
                </a:schemeClr>
              </a:solidFill>
              <a:latin typeface="Script MT Bold" pitchFamily="66" charset="0"/>
            </a:endParaRPr>
          </a:p>
        </p:txBody>
      </p:sp>
      <p:sp>
        <p:nvSpPr>
          <p:cNvPr id="3" name="Espace réservé du contenu 2">
            <a:extLst>
              <a:ext uri="{FF2B5EF4-FFF2-40B4-BE49-F238E27FC236}">
                <a16:creationId xmlns="" xmlns:a16="http://schemas.microsoft.com/office/drawing/2014/main" id="{CB93EDC0-CEBC-46E1-832D-2E7CC9C15595}"/>
              </a:ext>
            </a:extLst>
          </p:cNvPr>
          <p:cNvSpPr>
            <a:spLocks noGrp="1"/>
          </p:cNvSpPr>
          <p:nvPr>
            <p:ph type="body" sz="half" idx="2"/>
          </p:nvPr>
        </p:nvSpPr>
        <p:spPr>
          <a:xfrm>
            <a:off x="7475457" y="1347107"/>
            <a:ext cx="4575030" cy="5265963"/>
          </a:xfrm>
        </p:spPr>
        <p:txBody>
          <a:bodyPr>
            <a:normAutofit/>
          </a:bodyPr>
          <a:lstStyle/>
          <a:p>
            <a:pPr algn="just"/>
            <a:r>
              <a:rPr lang="fr-FR" sz="2400" dirty="0">
                <a:solidFill>
                  <a:schemeClr val="tx1"/>
                </a:solidFill>
                <a:latin typeface="Script MT Bold" pitchFamily="66" charset="0"/>
              </a:rPr>
              <a:t>La salle d’étude est un lieu de travail.</a:t>
            </a:r>
          </a:p>
          <a:p>
            <a:pPr algn="just"/>
            <a:r>
              <a:rPr lang="fr-FR" sz="2400" dirty="0">
                <a:solidFill>
                  <a:schemeClr val="tx1"/>
                </a:solidFill>
                <a:latin typeface="Script MT Bold" pitchFamily="66" charset="0"/>
              </a:rPr>
              <a:t>Tu te rends en salle d’étude lorsque tu n’as pas cours notamment lorsqu’un professeur est absent et que tu ne peux pas sortir.</a:t>
            </a:r>
          </a:p>
          <a:p>
            <a:pPr algn="just"/>
            <a:r>
              <a:rPr lang="fr-FR" sz="2400" dirty="0">
                <a:solidFill>
                  <a:schemeClr val="tx1"/>
                </a:solidFill>
                <a:latin typeface="Script MT Bold" pitchFamily="66" charset="0"/>
              </a:rPr>
              <a:t>Les surveillants prennent en charge les élèves en étude.</a:t>
            </a:r>
          </a:p>
          <a:p>
            <a:pPr algn="just"/>
            <a:r>
              <a:rPr lang="fr-FR" sz="2400" dirty="0">
                <a:solidFill>
                  <a:schemeClr val="tx1"/>
                </a:solidFill>
                <a:latin typeface="Script MT Bold" pitchFamily="66" charset="0"/>
              </a:rPr>
              <a:t>Tu peux choisir entre aller en étude ou aller au CDI si il y a de la place.</a:t>
            </a:r>
          </a:p>
          <a:p>
            <a:endParaRPr lang="fr-FR" dirty="0"/>
          </a:p>
        </p:txBody>
      </p:sp>
      <p:pic>
        <p:nvPicPr>
          <p:cNvPr id="26626" name="Picture 2"/>
          <p:cNvPicPr>
            <a:picLocks noGrp="1" noChangeAspect="1" noChangeArrowheads="1"/>
          </p:cNvPicPr>
          <p:nvPr>
            <p:ph type="pic" idx="1"/>
          </p:nvPr>
        </p:nvPicPr>
        <p:blipFill>
          <a:blip r:embed="rId2"/>
          <a:srcRect t="11427" b="11427"/>
          <a:stretch>
            <a:fillRect/>
          </a:stretch>
        </p:blipFill>
        <p:spPr bwMode="auto">
          <a:xfrm rot="10800000">
            <a:off x="182877" y="844731"/>
            <a:ext cx="7332619" cy="5059680"/>
          </a:xfrm>
          <a:prstGeom prst="rect">
            <a:avLst/>
          </a:prstGeom>
          <a:noFill/>
          <a:ln w="9525">
            <a:noFill/>
            <a:miter lim="800000"/>
            <a:headEnd/>
            <a:tailEnd/>
          </a:ln>
          <a:effectLst/>
        </p:spPr>
      </p:pic>
    </p:spTree>
    <p:extLst>
      <p:ext uri="{BB962C8B-B14F-4D97-AF65-F5344CB8AC3E}">
        <p14:creationId xmlns="" xmlns:p14="http://schemas.microsoft.com/office/powerpoint/2010/main" val="21723987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24241A3-C563-4D4F-96D3-E8C8A41CCDEB}"/>
              </a:ext>
            </a:extLst>
          </p:cNvPr>
          <p:cNvSpPr>
            <a:spLocks noGrp="1"/>
          </p:cNvSpPr>
          <p:nvPr>
            <p:ph type="title"/>
          </p:nvPr>
        </p:nvSpPr>
        <p:spPr>
          <a:xfrm>
            <a:off x="8337883" y="81644"/>
            <a:ext cx="3092117" cy="1094014"/>
          </a:xfrm>
        </p:spPr>
        <p:txBody>
          <a:bodyPr>
            <a:noAutofit/>
          </a:bodyPr>
          <a:lstStyle/>
          <a:p>
            <a:pPr algn="ctr"/>
            <a:r>
              <a:rPr lang="fr-FR" sz="3600" b="1" u="sng" dirty="0">
                <a:solidFill>
                  <a:schemeClr val="bg2">
                    <a:lumMod val="50000"/>
                  </a:schemeClr>
                </a:solidFill>
                <a:effectLst>
                  <a:outerShdw blurRad="38100" dist="38100" dir="2700000" algn="tl">
                    <a:srgbClr val="000000">
                      <a:alpha val="43137"/>
                    </a:srgbClr>
                  </a:outerShdw>
                </a:effectLst>
                <a:latin typeface="Script MT Bold" pitchFamily="66" charset="0"/>
              </a:rPr>
              <a:t>Les salles de classe</a:t>
            </a:r>
            <a:endParaRPr lang="fr-FR" sz="3600" dirty="0">
              <a:solidFill>
                <a:schemeClr val="bg2">
                  <a:lumMod val="50000"/>
                </a:schemeClr>
              </a:solidFill>
              <a:latin typeface="Script MT Bold" pitchFamily="66" charset="0"/>
            </a:endParaRPr>
          </a:p>
        </p:txBody>
      </p:sp>
      <p:pic>
        <p:nvPicPr>
          <p:cNvPr id="6" name="Espace réservé pour une image  5">
            <a:extLst>
              <a:ext uri="{FF2B5EF4-FFF2-40B4-BE49-F238E27FC236}">
                <a16:creationId xmlns="" xmlns:a16="http://schemas.microsoft.com/office/drawing/2014/main" id="{662B8057-9FA8-4D4C-B448-32EAC6F8C155}"/>
              </a:ext>
            </a:extLst>
          </p:cNvPr>
          <p:cNvPicPr>
            <a:picLocks noGrp="1" noChangeAspect="1"/>
          </p:cNvPicPr>
          <p:nvPr>
            <p:ph type="pic" idx="1"/>
          </p:nvPr>
        </p:nvPicPr>
        <p:blipFill>
          <a:blip r:embed="rId2"/>
          <a:srcRect l="15033" r="15033"/>
          <a:stretch>
            <a:fillRect/>
          </a:stretch>
        </p:blipFill>
        <p:spPr>
          <a:xfrm rot="5400000">
            <a:off x="612320" y="155122"/>
            <a:ext cx="6351813" cy="6776356"/>
          </a:xfrm>
        </p:spPr>
      </p:pic>
      <p:sp>
        <p:nvSpPr>
          <p:cNvPr id="3" name="Espace réservé du contenu 2">
            <a:extLst>
              <a:ext uri="{FF2B5EF4-FFF2-40B4-BE49-F238E27FC236}">
                <a16:creationId xmlns="" xmlns:a16="http://schemas.microsoft.com/office/drawing/2014/main" id="{E318FA01-DBB6-47B2-ADC1-812C4320CCC6}"/>
              </a:ext>
            </a:extLst>
          </p:cNvPr>
          <p:cNvSpPr>
            <a:spLocks noGrp="1"/>
          </p:cNvSpPr>
          <p:nvPr>
            <p:ph type="body" sz="half" idx="2"/>
          </p:nvPr>
        </p:nvSpPr>
        <p:spPr>
          <a:xfrm>
            <a:off x="7343480" y="1396093"/>
            <a:ext cx="4698841" cy="5323113"/>
          </a:xfrm>
        </p:spPr>
        <p:txBody>
          <a:bodyPr>
            <a:normAutofit/>
          </a:bodyPr>
          <a:lstStyle/>
          <a:p>
            <a:pPr algn="just"/>
            <a:r>
              <a:rPr lang="fr-FR" sz="2400" dirty="0">
                <a:solidFill>
                  <a:schemeClr val="tx1"/>
                </a:solidFill>
                <a:latin typeface="Script MT Bold" pitchFamily="66" charset="0"/>
              </a:rPr>
              <a:t>Il y a beaucoup de salles au collège et tu devras changer de salle à chaque cours. À la différence de l’école, les professeurs du collège n’ont pas de matériel dans les salles. Il est donc très important d’avoir toujours toutes ses affaires.</a:t>
            </a:r>
          </a:p>
          <a:p>
            <a:pPr algn="just"/>
            <a:r>
              <a:rPr lang="fr-FR" sz="2400" dirty="0">
                <a:solidFill>
                  <a:schemeClr val="tx1"/>
                </a:solidFill>
                <a:latin typeface="Script MT Bold" pitchFamily="66" charset="0"/>
              </a:rPr>
              <a:t>Il y a des salles classiques et des salles spécifiques en </a:t>
            </a:r>
            <a:r>
              <a:rPr lang="fr-FR" sz="2400" dirty="0" smtClean="0">
                <a:solidFill>
                  <a:schemeClr val="tx1"/>
                </a:solidFill>
                <a:latin typeface="Script MT Bold" pitchFamily="66" charset="0"/>
              </a:rPr>
              <a:t>éducation musicale, </a:t>
            </a:r>
            <a:r>
              <a:rPr lang="fr-FR" sz="2400" dirty="0">
                <a:solidFill>
                  <a:schemeClr val="tx1"/>
                </a:solidFill>
                <a:latin typeface="Script MT Bold" pitchFamily="66" charset="0"/>
              </a:rPr>
              <a:t>Sciences de la Vie et de la Terre, arts plastiques et physique-chimie.</a:t>
            </a:r>
          </a:p>
          <a:p>
            <a:endParaRPr lang="fr-FR" dirty="0"/>
          </a:p>
        </p:txBody>
      </p:sp>
      <p:sp>
        <p:nvSpPr>
          <p:cNvPr id="7" name="Rectangle 6">
            <a:extLst>
              <a:ext uri="{FF2B5EF4-FFF2-40B4-BE49-F238E27FC236}">
                <a16:creationId xmlns="" xmlns:a16="http://schemas.microsoft.com/office/drawing/2014/main" id="{96BAB45C-899A-4AFC-B763-68A3D4FA691D}"/>
              </a:ext>
            </a:extLst>
          </p:cNvPr>
          <p:cNvSpPr/>
          <p:nvPr/>
        </p:nvSpPr>
        <p:spPr>
          <a:xfrm>
            <a:off x="481693" y="595995"/>
            <a:ext cx="1600200" cy="9144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Salle de SVT</a:t>
            </a:r>
          </a:p>
        </p:txBody>
      </p:sp>
    </p:spTree>
    <p:extLst>
      <p:ext uri="{BB962C8B-B14F-4D97-AF65-F5344CB8AC3E}">
        <p14:creationId xmlns="" xmlns:p14="http://schemas.microsoft.com/office/powerpoint/2010/main" val="304903814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B6B9DFD2-AD4E-436D-BCC8-0529D86EEECE}"/>
              </a:ext>
            </a:extLst>
          </p:cNvPr>
          <p:cNvSpPr/>
          <p:nvPr/>
        </p:nvSpPr>
        <p:spPr>
          <a:xfrm>
            <a:off x="5257800" y="514350"/>
            <a:ext cx="1943100" cy="9144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SALLE INFORMATIQUE</a:t>
            </a:r>
          </a:p>
        </p:txBody>
      </p:sp>
      <p:pic>
        <p:nvPicPr>
          <p:cNvPr id="25602" name="Picture 2"/>
          <p:cNvPicPr>
            <a:picLocks noChangeAspect="1" noChangeArrowheads="1"/>
          </p:cNvPicPr>
          <p:nvPr/>
        </p:nvPicPr>
        <p:blipFill>
          <a:blip r:embed="rId2"/>
          <a:srcRect/>
          <a:stretch>
            <a:fillRect/>
          </a:stretch>
        </p:blipFill>
        <p:spPr bwMode="auto">
          <a:xfrm>
            <a:off x="2046515" y="1593667"/>
            <a:ext cx="7977052" cy="4939681"/>
          </a:xfrm>
          <a:prstGeom prst="rect">
            <a:avLst/>
          </a:prstGeom>
          <a:noFill/>
          <a:ln w="9525">
            <a:noFill/>
            <a:miter lim="800000"/>
            <a:headEnd/>
            <a:tailEnd/>
          </a:ln>
          <a:effectLst/>
        </p:spPr>
      </p:pic>
    </p:spTree>
    <p:extLst>
      <p:ext uri="{BB962C8B-B14F-4D97-AF65-F5344CB8AC3E}">
        <p14:creationId xmlns="" xmlns:p14="http://schemas.microsoft.com/office/powerpoint/2010/main" val="114001358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786309D-E8FB-4212-A86B-F67239C83AB3}"/>
              </a:ext>
            </a:extLst>
          </p:cNvPr>
          <p:cNvSpPr>
            <a:spLocks noGrp="1"/>
          </p:cNvSpPr>
          <p:nvPr>
            <p:ph type="title"/>
          </p:nvPr>
        </p:nvSpPr>
        <p:spPr>
          <a:xfrm>
            <a:off x="1251678" y="1"/>
            <a:ext cx="10178322" cy="1176792"/>
          </a:xfrm>
        </p:spPr>
        <p:txBody>
          <a:bodyPr>
            <a:noAutofit/>
          </a:bodyPr>
          <a:lstStyle/>
          <a:p>
            <a:pPr algn="ctr"/>
            <a:r>
              <a:rPr lang="fr-FR" sz="4000" b="1" u="sng" dirty="0">
                <a:solidFill>
                  <a:schemeClr val="bg2">
                    <a:lumMod val="50000"/>
                  </a:schemeClr>
                </a:solidFill>
                <a:effectLst>
                  <a:outerShdw blurRad="38100" dist="38100" dir="2700000" algn="tl">
                    <a:srgbClr val="000000">
                      <a:alpha val="43137"/>
                    </a:srgbClr>
                  </a:outerShdw>
                </a:effectLst>
                <a:latin typeface="Script MT Bold" pitchFamily="66" charset="0"/>
              </a:rPr>
              <a:t>Présentation du </a:t>
            </a:r>
            <a:r>
              <a:rPr lang="fr-FR" sz="4000" b="1" u="sng" dirty="0" smtClean="0">
                <a:solidFill>
                  <a:schemeClr val="bg2">
                    <a:lumMod val="50000"/>
                  </a:schemeClr>
                </a:solidFill>
                <a:effectLst>
                  <a:outerShdw blurRad="38100" dist="38100" dir="2700000" algn="tl">
                    <a:srgbClr val="000000">
                      <a:alpha val="43137"/>
                    </a:srgbClr>
                  </a:outerShdw>
                </a:effectLst>
                <a:latin typeface="Script MT Bold" pitchFamily="66" charset="0"/>
              </a:rPr>
              <a:t>collège</a:t>
            </a:r>
            <a:br>
              <a:rPr lang="fr-FR" sz="4000" b="1" u="sng" dirty="0" smtClean="0">
                <a:solidFill>
                  <a:schemeClr val="bg2">
                    <a:lumMod val="50000"/>
                  </a:schemeClr>
                </a:solidFill>
                <a:effectLst>
                  <a:outerShdw blurRad="38100" dist="38100" dir="2700000" algn="tl">
                    <a:srgbClr val="000000">
                      <a:alpha val="43137"/>
                    </a:srgbClr>
                  </a:outerShdw>
                </a:effectLst>
                <a:latin typeface="Script MT Bold" pitchFamily="66" charset="0"/>
              </a:rPr>
            </a:br>
            <a:r>
              <a:rPr lang="fr-FR" sz="4000" b="1" u="sng" dirty="0" smtClean="0">
                <a:solidFill>
                  <a:schemeClr val="bg2">
                    <a:lumMod val="50000"/>
                  </a:schemeClr>
                </a:solidFill>
                <a:effectLst>
                  <a:outerShdw blurRad="38100" dist="38100" dir="2700000" algn="tl">
                    <a:srgbClr val="000000">
                      <a:alpha val="43137"/>
                    </a:srgbClr>
                  </a:outerShdw>
                </a:effectLst>
                <a:latin typeface="Script MT Bold" pitchFamily="66" charset="0"/>
              </a:rPr>
              <a:t>Jeanne </a:t>
            </a:r>
            <a:r>
              <a:rPr lang="fr-FR" sz="4000" b="1" u="sng" dirty="0">
                <a:solidFill>
                  <a:schemeClr val="bg2">
                    <a:lumMod val="50000"/>
                  </a:schemeClr>
                </a:solidFill>
                <a:effectLst>
                  <a:outerShdw blurRad="38100" dist="38100" dir="2700000" algn="tl">
                    <a:srgbClr val="000000">
                      <a:alpha val="43137"/>
                    </a:srgbClr>
                  </a:outerShdw>
                </a:effectLst>
                <a:latin typeface="Script MT Bold" pitchFamily="66" charset="0"/>
              </a:rPr>
              <a:t>D’Arc</a:t>
            </a:r>
            <a:endParaRPr lang="fr-FR" sz="4000" dirty="0">
              <a:latin typeface="Script MT Bold" pitchFamily="66" charset="0"/>
            </a:endParaRPr>
          </a:p>
        </p:txBody>
      </p:sp>
      <p:sp>
        <p:nvSpPr>
          <p:cNvPr id="3" name="Espace réservé du contenu 2">
            <a:extLst>
              <a:ext uri="{FF2B5EF4-FFF2-40B4-BE49-F238E27FC236}">
                <a16:creationId xmlns="" xmlns:a16="http://schemas.microsoft.com/office/drawing/2014/main" id="{D4705E82-FA35-48D3-87AA-CAE8BE537A9B}"/>
              </a:ext>
            </a:extLst>
          </p:cNvPr>
          <p:cNvSpPr>
            <a:spLocks noGrp="1"/>
          </p:cNvSpPr>
          <p:nvPr>
            <p:ph idx="1"/>
          </p:nvPr>
        </p:nvSpPr>
        <p:spPr>
          <a:xfrm>
            <a:off x="291905" y="1176793"/>
            <a:ext cx="11138095" cy="4702799"/>
          </a:xfrm>
        </p:spPr>
        <p:txBody>
          <a:bodyPr/>
          <a:lstStyle/>
          <a:p>
            <a:pPr algn="just"/>
            <a:r>
              <a:rPr lang="fr-FR" sz="2400" dirty="0">
                <a:solidFill>
                  <a:schemeClr val="tx1"/>
                </a:solidFill>
                <a:latin typeface="Script MT Bold" pitchFamily="66" charset="0"/>
              </a:rPr>
              <a:t>Le collège Jeanne D’Arc, situé au centre historique d’Orléans, est inscrit à l’inventaire des monuments historiques.</a:t>
            </a:r>
          </a:p>
          <a:p>
            <a:pPr algn="just"/>
            <a:r>
              <a:rPr lang="fr-FR" sz="2400" dirty="0">
                <a:solidFill>
                  <a:schemeClr val="tx1"/>
                </a:solidFill>
                <a:latin typeface="Script MT Bold" pitchFamily="66" charset="0"/>
              </a:rPr>
              <a:t>L’adresse officielle du collège est 2 rue Dupanloup (photo 1) mais l’entrée des élèves se fait </a:t>
            </a:r>
            <a:r>
              <a:rPr lang="fr-FR" sz="2400" dirty="0" smtClean="0">
                <a:solidFill>
                  <a:schemeClr val="tx1"/>
                </a:solidFill>
                <a:latin typeface="Script MT Bold" pitchFamily="66" charset="0"/>
              </a:rPr>
              <a:t>soit Rue Dupanloup (photo 1) pour les élèves de 6</a:t>
            </a:r>
            <a:r>
              <a:rPr lang="fr-FR" sz="2400" baseline="30000" dirty="0" smtClean="0">
                <a:solidFill>
                  <a:schemeClr val="tx1"/>
                </a:solidFill>
                <a:latin typeface="Script MT Bold" pitchFamily="66" charset="0"/>
              </a:rPr>
              <a:t>ème</a:t>
            </a:r>
            <a:r>
              <a:rPr lang="fr-FR" sz="2400" dirty="0" smtClean="0">
                <a:solidFill>
                  <a:schemeClr val="tx1"/>
                </a:solidFill>
                <a:latin typeface="Script MT Bold" pitchFamily="66" charset="0"/>
              </a:rPr>
              <a:t> et de 5</a:t>
            </a:r>
            <a:r>
              <a:rPr lang="fr-FR" sz="2400" baseline="30000" dirty="0" smtClean="0">
                <a:solidFill>
                  <a:schemeClr val="tx1"/>
                </a:solidFill>
                <a:latin typeface="Script MT Bold" pitchFamily="66" charset="0"/>
              </a:rPr>
              <a:t>ème</a:t>
            </a:r>
            <a:r>
              <a:rPr lang="fr-FR" sz="2400" dirty="0" smtClean="0">
                <a:solidFill>
                  <a:schemeClr val="tx1"/>
                </a:solidFill>
                <a:latin typeface="Script MT Bold" pitchFamily="66" charset="0"/>
              </a:rPr>
              <a:t> soit Rue des </a:t>
            </a:r>
            <a:r>
              <a:rPr lang="fr-FR" sz="2400" dirty="0">
                <a:solidFill>
                  <a:schemeClr val="tx1"/>
                </a:solidFill>
                <a:latin typeface="Script MT Bold" pitchFamily="66" charset="0"/>
              </a:rPr>
              <a:t>Bons Enfants (photo 2</a:t>
            </a:r>
            <a:r>
              <a:rPr lang="fr-FR" sz="2400" dirty="0" smtClean="0">
                <a:solidFill>
                  <a:schemeClr val="tx1"/>
                </a:solidFill>
                <a:latin typeface="Script MT Bold" pitchFamily="66" charset="0"/>
              </a:rPr>
              <a:t>) pour les élèves de 4</a:t>
            </a:r>
            <a:r>
              <a:rPr lang="fr-FR" sz="2400" baseline="30000" dirty="0" smtClean="0">
                <a:solidFill>
                  <a:schemeClr val="tx1"/>
                </a:solidFill>
                <a:latin typeface="Script MT Bold" pitchFamily="66" charset="0"/>
              </a:rPr>
              <a:t>ème</a:t>
            </a:r>
            <a:r>
              <a:rPr lang="fr-FR" sz="2400" dirty="0" smtClean="0">
                <a:solidFill>
                  <a:schemeClr val="tx1"/>
                </a:solidFill>
                <a:latin typeface="Script MT Bold" pitchFamily="66" charset="0"/>
              </a:rPr>
              <a:t> et de 3</a:t>
            </a:r>
            <a:r>
              <a:rPr lang="fr-FR" sz="2400" baseline="30000" dirty="0" smtClean="0">
                <a:solidFill>
                  <a:schemeClr val="tx1"/>
                </a:solidFill>
                <a:latin typeface="Script MT Bold" pitchFamily="66" charset="0"/>
              </a:rPr>
              <a:t>ème</a:t>
            </a:r>
            <a:r>
              <a:rPr lang="fr-FR" sz="2400" dirty="0" smtClean="0">
                <a:solidFill>
                  <a:schemeClr val="tx1"/>
                </a:solidFill>
                <a:latin typeface="Script MT Bold" pitchFamily="66" charset="0"/>
              </a:rPr>
              <a:t>.</a:t>
            </a:r>
          </a:p>
          <a:p>
            <a:pPr algn="just"/>
            <a:endParaRPr lang="fr-FR" sz="2400" dirty="0">
              <a:solidFill>
                <a:schemeClr val="tx1"/>
              </a:solidFill>
              <a:latin typeface="Script MT Bold" pitchFamily="66" charset="0"/>
            </a:endParaRPr>
          </a:p>
          <a:p>
            <a:endParaRPr lang="fr-FR" dirty="0"/>
          </a:p>
        </p:txBody>
      </p:sp>
      <p:pic>
        <p:nvPicPr>
          <p:cNvPr id="5" name="Image 4">
            <a:extLst>
              <a:ext uri="{FF2B5EF4-FFF2-40B4-BE49-F238E27FC236}">
                <a16:creationId xmlns="" xmlns:a16="http://schemas.microsoft.com/office/drawing/2014/main" id="{F53C6832-8519-48C4-8AB0-8FA1D4C10B3C}"/>
              </a:ext>
            </a:extLst>
          </p:cNvPr>
          <p:cNvPicPr>
            <a:picLocks noChangeAspect="1"/>
          </p:cNvPicPr>
          <p:nvPr/>
        </p:nvPicPr>
        <p:blipFill>
          <a:blip r:embed="rId2"/>
          <a:stretch>
            <a:fillRect/>
          </a:stretch>
        </p:blipFill>
        <p:spPr>
          <a:xfrm>
            <a:off x="190831" y="3401568"/>
            <a:ext cx="5335326" cy="3376920"/>
          </a:xfrm>
          <a:prstGeom prst="rect">
            <a:avLst/>
          </a:prstGeom>
        </p:spPr>
      </p:pic>
      <p:pic>
        <p:nvPicPr>
          <p:cNvPr id="9" name="Image 8">
            <a:extLst>
              <a:ext uri="{FF2B5EF4-FFF2-40B4-BE49-F238E27FC236}">
                <a16:creationId xmlns="" xmlns:a16="http://schemas.microsoft.com/office/drawing/2014/main" id="{2EE05754-6BD7-4685-BB90-BDBB8050863A}"/>
              </a:ext>
            </a:extLst>
          </p:cNvPr>
          <p:cNvPicPr>
            <a:picLocks noChangeAspect="1"/>
          </p:cNvPicPr>
          <p:nvPr/>
        </p:nvPicPr>
        <p:blipFill>
          <a:blip r:embed="rId3"/>
          <a:stretch>
            <a:fillRect/>
          </a:stretch>
        </p:blipFill>
        <p:spPr>
          <a:xfrm>
            <a:off x="5748793" y="3401568"/>
            <a:ext cx="6048291" cy="3376919"/>
          </a:xfrm>
          <a:prstGeom prst="rect">
            <a:avLst/>
          </a:prstGeom>
        </p:spPr>
      </p:pic>
      <p:sp>
        <p:nvSpPr>
          <p:cNvPr id="10" name="Rectangle 9">
            <a:extLst>
              <a:ext uri="{FF2B5EF4-FFF2-40B4-BE49-F238E27FC236}">
                <a16:creationId xmlns="" xmlns:a16="http://schemas.microsoft.com/office/drawing/2014/main" id="{EDF56211-7134-4FD6-B396-F696D21838A9}"/>
              </a:ext>
            </a:extLst>
          </p:cNvPr>
          <p:cNvSpPr/>
          <p:nvPr/>
        </p:nvSpPr>
        <p:spPr>
          <a:xfrm>
            <a:off x="5841905" y="3401568"/>
            <a:ext cx="429350" cy="539496"/>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11" name="Rectangle 10">
            <a:extLst>
              <a:ext uri="{FF2B5EF4-FFF2-40B4-BE49-F238E27FC236}">
                <a16:creationId xmlns="" xmlns:a16="http://schemas.microsoft.com/office/drawing/2014/main" id="{128E3F66-0139-4D5E-9C31-1B0C90059953}"/>
              </a:ext>
            </a:extLst>
          </p:cNvPr>
          <p:cNvSpPr/>
          <p:nvPr/>
        </p:nvSpPr>
        <p:spPr>
          <a:xfrm>
            <a:off x="291905" y="3401568"/>
            <a:ext cx="429350" cy="539496"/>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Tree>
    <p:extLst>
      <p:ext uri="{BB962C8B-B14F-4D97-AF65-F5344CB8AC3E}">
        <p14:creationId xmlns="" xmlns:p14="http://schemas.microsoft.com/office/powerpoint/2010/main" val="1281846059"/>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8B3FFEC7-24A2-4957-BE0D-E89997733494}"/>
              </a:ext>
            </a:extLst>
          </p:cNvPr>
          <p:cNvPicPr>
            <a:picLocks noChangeAspect="1"/>
          </p:cNvPicPr>
          <p:nvPr/>
        </p:nvPicPr>
        <p:blipFill>
          <a:blip r:embed="rId2"/>
          <a:stretch>
            <a:fillRect/>
          </a:stretch>
        </p:blipFill>
        <p:spPr>
          <a:xfrm rot="5400000">
            <a:off x="95250" y="857250"/>
            <a:ext cx="6858000" cy="5143500"/>
          </a:xfrm>
          <a:prstGeom prst="rect">
            <a:avLst/>
          </a:prstGeom>
        </p:spPr>
      </p:pic>
      <p:pic>
        <p:nvPicPr>
          <p:cNvPr id="5" name="Image 4">
            <a:extLst>
              <a:ext uri="{FF2B5EF4-FFF2-40B4-BE49-F238E27FC236}">
                <a16:creationId xmlns="" xmlns:a16="http://schemas.microsoft.com/office/drawing/2014/main" id="{60CC4306-654D-4B65-A8CB-5025E195ECEB}"/>
              </a:ext>
            </a:extLst>
          </p:cNvPr>
          <p:cNvPicPr>
            <a:picLocks noChangeAspect="1"/>
          </p:cNvPicPr>
          <p:nvPr/>
        </p:nvPicPr>
        <p:blipFill>
          <a:blip r:embed="rId3"/>
          <a:stretch>
            <a:fillRect/>
          </a:stretch>
        </p:blipFill>
        <p:spPr>
          <a:xfrm rot="5400000">
            <a:off x="5818414" y="857250"/>
            <a:ext cx="6858000" cy="5143500"/>
          </a:xfrm>
          <a:prstGeom prst="rect">
            <a:avLst/>
          </a:prstGeom>
        </p:spPr>
      </p:pic>
      <p:sp>
        <p:nvSpPr>
          <p:cNvPr id="6" name="Rectangle 5">
            <a:extLst>
              <a:ext uri="{FF2B5EF4-FFF2-40B4-BE49-F238E27FC236}">
                <a16:creationId xmlns="" xmlns:a16="http://schemas.microsoft.com/office/drawing/2014/main" id="{9BF5A024-213F-4689-B2EF-3B002262A730}"/>
              </a:ext>
            </a:extLst>
          </p:cNvPr>
          <p:cNvSpPr/>
          <p:nvPr/>
        </p:nvSpPr>
        <p:spPr>
          <a:xfrm>
            <a:off x="5463268" y="383721"/>
            <a:ext cx="1845128" cy="9144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SALLE D’EDUCATION MUSICALE</a:t>
            </a:r>
          </a:p>
        </p:txBody>
      </p:sp>
    </p:spTree>
    <p:extLst>
      <p:ext uri="{BB962C8B-B14F-4D97-AF65-F5344CB8AC3E}">
        <p14:creationId xmlns="" xmlns:p14="http://schemas.microsoft.com/office/powerpoint/2010/main" val="53761495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DBF12B9-4C97-4C59-8C45-536A3C0A642D}"/>
              </a:ext>
            </a:extLst>
          </p:cNvPr>
          <p:cNvSpPr>
            <a:spLocks noGrp="1"/>
          </p:cNvSpPr>
          <p:nvPr>
            <p:ph type="title"/>
          </p:nvPr>
        </p:nvSpPr>
        <p:spPr>
          <a:xfrm>
            <a:off x="7698921" y="-873579"/>
            <a:ext cx="4493079" cy="2084070"/>
          </a:xfrm>
        </p:spPr>
        <p:txBody>
          <a:bodyPr>
            <a:normAutofit/>
          </a:bodyPr>
          <a:lstStyle/>
          <a:p>
            <a:pPr algn="ctr"/>
            <a:r>
              <a:rPr lang="fr-FR" sz="1800" b="1" u="sng"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rPr>
              <a:t/>
            </a:r>
            <a:br>
              <a:rPr lang="fr-FR" sz="1800" b="1" u="sng"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rPr>
            </a:br>
            <a:r>
              <a:rPr lang="fr-FR" sz="2000" b="1" u="sng" dirty="0">
                <a:solidFill>
                  <a:schemeClr val="bg2">
                    <a:lumMod val="50000"/>
                  </a:schemeClr>
                </a:solidFill>
                <a:effectLst>
                  <a:outerShdw blurRad="38100" dist="38100" dir="2700000" algn="tl">
                    <a:srgbClr val="000000">
                      <a:alpha val="43137"/>
                    </a:srgbClr>
                  </a:outerShdw>
                </a:effectLst>
                <a:latin typeface="Script MT Bold" pitchFamily="66" charset="0"/>
              </a:rPr>
              <a:t>L’infirmerie, le bureau de l’assistante sociale et le bureau de la psychologue de l’Education Nationale</a:t>
            </a:r>
            <a:endParaRPr lang="fr-FR" sz="2000" dirty="0">
              <a:solidFill>
                <a:schemeClr val="bg2">
                  <a:lumMod val="50000"/>
                </a:schemeClr>
              </a:solidFill>
              <a:latin typeface="Script MT Bold" pitchFamily="66" charset="0"/>
            </a:endParaRPr>
          </a:p>
        </p:txBody>
      </p:sp>
      <p:pic>
        <p:nvPicPr>
          <p:cNvPr id="6" name="Espace réservé pour une image  5">
            <a:extLst>
              <a:ext uri="{FF2B5EF4-FFF2-40B4-BE49-F238E27FC236}">
                <a16:creationId xmlns="" xmlns:a16="http://schemas.microsoft.com/office/drawing/2014/main" id="{A6286384-43D8-4C6D-ACFC-6491E69C79D2}"/>
              </a:ext>
            </a:extLst>
          </p:cNvPr>
          <p:cNvPicPr>
            <a:picLocks noGrp="1" noChangeAspect="1"/>
          </p:cNvPicPr>
          <p:nvPr>
            <p:ph type="pic" idx="1"/>
          </p:nvPr>
        </p:nvPicPr>
        <p:blipFill>
          <a:blip r:embed="rId2"/>
          <a:srcRect t="20182" b="20182"/>
          <a:stretch>
            <a:fillRect/>
          </a:stretch>
        </p:blipFill>
        <p:spPr>
          <a:xfrm>
            <a:off x="92872" y="622169"/>
            <a:ext cx="7546177" cy="5986021"/>
          </a:xfrm>
        </p:spPr>
      </p:pic>
      <p:sp>
        <p:nvSpPr>
          <p:cNvPr id="3" name="Espace réservé du contenu 2">
            <a:extLst>
              <a:ext uri="{FF2B5EF4-FFF2-40B4-BE49-F238E27FC236}">
                <a16:creationId xmlns="" xmlns:a16="http://schemas.microsoft.com/office/drawing/2014/main" id="{43A81A79-7E4D-4124-9CEE-1480591F6295}"/>
              </a:ext>
            </a:extLst>
          </p:cNvPr>
          <p:cNvSpPr>
            <a:spLocks noGrp="1"/>
          </p:cNvSpPr>
          <p:nvPr>
            <p:ph type="body" sz="half" idx="2"/>
          </p:nvPr>
        </p:nvSpPr>
        <p:spPr>
          <a:xfrm>
            <a:off x="7639049" y="1053193"/>
            <a:ext cx="4552951" cy="5486400"/>
          </a:xfrm>
        </p:spPr>
        <p:txBody>
          <a:bodyPr>
            <a:normAutofit fontScale="92500"/>
          </a:bodyPr>
          <a:lstStyle/>
          <a:p>
            <a:pPr algn="just"/>
            <a:r>
              <a:rPr lang="fr-FR" sz="2400" dirty="0">
                <a:solidFill>
                  <a:schemeClr val="tx1"/>
                </a:solidFill>
                <a:latin typeface="Script MT Bold" pitchFamily="66" charset="0"/>
              </a:rPr>
              <a:t>L’infirmerie: Mme </a:t>
            </a:r>
            <a:r>
              <a:rPr lang="fr-FR" sz="2400" dirty="0" err="1">
                <a:solidFill>
                  <a:schemeClr val="tx1"/>
                </a:solidFill>
                <a:latin typeface="Script MT Bold" pitchFamily="66" charset="0"/>
              </a:rPr>
              <a:t>Vitel</a:t>
            </a:r>
            <a:r>
              <a:rPr lang="fr-FR" sz="2400" dirty="0">
                <a:solidFill>
                  <a:schemeClr val="tx1"/>
                </a:solidFill>
                <a:latin typeface="Script MT Bold" pitchFamily="66" charset="0"/>
              </a:rPr>
              <a:t> est présente tous les jours de la semaine au collège. Elle peut t’accueillir si tu as un problème de santé qui survient au collège (mal de tête par exemple) ou si tu as besoin de parler.</a:t>
            </a:r>
          </a:p>
          <a:p>
            <a:pPr algn="just"/>
            <a:r>
              <a:rPr lang="fr-FR" sz="2400" dirty="0">
                <a:solidFill>
                  <a:schemeClr val="tx1"/>
                </a:solidFill>
                <a:latin typeface="Script MT Bold" pitchFamily="66" charset="0"/>
              </a:rPr>
              <a:t>L’assistante sociale: Mme </a:t>
            </a:r>
            <a:r>
              <a:rPr lang="fr-FR" sz="2400" dirty="0" err="1">
                <a:solidFill>
                  <a:schemeClr val="tx1"/>
                </a:solidFill>
                <a:latin typeface="Script MT Bold" pitchFamily="66" charset="0"/>
              </a:rPr>
              <a:t>Chenneveau</a:t>
            </a:r>
            <a:r>
              <a:rPr lang="fr-FR" sz="2400" dirty="0">
                <a:solidFill>
                  <a:schemeClr val="tx1"/>
                </a:solidFill>
                <a:latin typeface="Script MT Bold" pitchFamily="66" charset="0"/>
              </a:rPr>
              <a:t> est à ton écoute en cas de problème familial, de demande de bourses et peut rencontrer ta famille.</a:t>
            </a:r>
          </a:p>
          <a:p>
            <a:pPr algn="just"/>
            <a:r>
              <a:rPr lang="fr-FR" sz="2400" dirty="0">
                <a:solidFill>
                  <a:schemeClr val="tx1"/>
                </a:solidFill>
                <a:latin typeface="Script MT Bold" pitchFamily="66" charset="0"/>
              </a:rPr>
              <a:t>La psychologue de l’éducation nationale: Mme </a:t>
            </a:r>
            <a:r>
              <a:rPr lang="fr-FR" sz="2400" dirty="0" err="1" smtClean="0">
                <a:solidFill>
                  <a:schemeClr val="tx1"/>
                </a:solidFill>
                <a:latin typeface="Script MT Bold" pitchFamily="66" charset="0"/>
              </a:rPr>
              <a:t>Dairien</a:t>
            </a:r>
            <a:r>
              <a:rPr lang="fr-FR" sz="2400" dirty="0" smtClean="0">
                <a:solidFill>
                  <a:schemeClr val="tx1"/>
                </a:solidFill>
                <a:latin typeface="Script MT Bold" pitchFamily="66" charset="0"/>
              </a:rPr>
              <a:t> </a:t>
            </a:r>
            <a:r>
              <a:rPr lang="fr-FR" sz="2400" dirty="0">
                <a:solidFill>
                  <a:schemeClr val="tx1"/>
                </a:solidFill>
                <a:latin typeface="Script MT Bold" pitchFamily="66" charset="0"/>
              </a:rPr>
              <a:t>t’aide dans tes choix d’orientation et dans ton adaptation au collège.</a:t>
            </a:r>
          </a:p>
          <a:p>
            <a:endParaRPr lang="fr-FR" dirty="0"/>
          </a:p>
        </p:txBody>
      </p:sp>
    </p:spTree>
    <p:extLst>
      <p:ext uri="{BB962C8B-B14F-4D97-AF65-F5344CB8AC3E}">
        <p14:creationId xmlns="" xmlns:p14="http://schemas.microsoft.com/office/powerpoint/2010/main" val="67086022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 xmlns:a16="http://schemas.microsoft.com/office/drawing/2014/main" id="{1EFB7448-C908-426A-8324-6F9BE07079F9}"/>
              </a:ext>
            </a:extLst>
          </p:cNvPr>
          <p:cNvPicPr>
            <a:picLocks noChangeAspect="1"/>
          </p:cNvPicPr>
          <p:nvPr/>
        </p:nvPicPr>
        <p:blipFill>
          <a:blip r:embed="rId2"/>
          <a:stretch>
            <a:fillRect/>
          </a:stretch>
        </p:blipFill>
        <p:spPr>
          <a:xfrm>
            <a:off x="1524000" y="0"/>
            <a:ext cx="9144000" cy="6858000"/>
          </a:xfrm>
          <a:prstGeom prst="rect">
            <a:avLst/>
          </a:prstGeom>
        </p:spPr>
      </p:pic>
      <p:sp>
        <p:nvSpPr>
          <p:cNvPr id="7" name="Rectangle 6">
            <a:extLst>
              <a:ext uri="{FF2B5EF4-FFF2-40B4-BE49-F238E27FC236}">
                <a16:creationId xmlns="" xmlns:a16="http://schemas.microsoft.com/office/drawing/2014/main" id="{A315EC10-ABD5-4777-9CA8-9EEC75DB3742}"/>
              </a:ext>
            </a:extLst>
          </p:cNvPr>
          <p:cNvSpPr/>
          <p:nvPr/>
        </p:nvSpPr>
        <p:spPr>
          <a:xfrm>
            <a:off x="1812472" y="179615"/>
            <a:ext cx="278402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Mme </a:t>
            </a:r>
            <a:r>
              <a:rPr lang="fr-FR" dirty="0" err="1">
                <a:solidFill>
                  <a:schemeClr val="tx1"/>
                </a:solidFill>
              </a:rPr>
              <a:t>Vitel</a:t>
            </a:r>
            <a:r>
              <a:rPr lang="fr-FR" dirty="0">
                <a:solidFill>
                  <a:schemeClr val="tx1"/>
                </a:solidFill>
              </a:rPr>
              <a:t>, </a:t>
            </a:r>
          </a:p>
          <a:p>
            <a:pPr algn="ctr"/>
            <a:r>
              <a:rPr lang="fr-FR" dirty="0">
                <a:solidFill>
                  <a:schemeClr val="tx1"/>
                </a:solidFill>
              </a:rPr>
              <a:t>infirmière du collège</a:t>
            </a:r>
          </a:p>
        </p:txBody>
      </p:sp>
    </p:spTree>
    <p:extLst>
      <p:ext uri="{BB962C8B-B14F-4D97-AF65-F5344CB8AC3E}">
        <p14:creationId xmlns="" xmlns:p14="http://schemas.microsoft.com/office/powerpoint/2010/main" val="4274818837"/>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7C31769-AA5C-4057-963F-1A55E50F06B6}"/>
              </a:ext>
            </a:extLst>
          </p:cNvPr>
          <p:cNvSpPr>
            <a:spLocks noGrp="1"/>
          </p:cNvSpPr>
          <p:nvPr>
            <p:ph type="title"/>
          </p:nvPr>
        </p:nvSpPr>
        <p:spPr>
          <a:xfrm>
            <a:off x="1251678" y="382385"/>
            <a:ext cx="10178322" cy="754652"/>
          </a:xfrm>
        </p:spPr>
        <p:txBody>
          <a:bodyPr>
            <a:noAutofit/>
          </a:bodyPr>
          <a:lstStyle/>
          <a:p>
            <a:pPr algn="ctr"/>
            <a:r>
              <a:rPr lang="fr-FR" sz="4800" b="1" u="sng" dirty="0">
                <a:solidFill>
                  <a:schemeClr val="bg2">
                    <a:lumMod val="50000"/>
                  </a:schemeClr>
                </a:solidFill>
                <a:effectLst>
                  <a:outerShdw blurRad="38100" dist="38100" dir="2700000" algn="tl">
                    <a:srgbClr val="000000">
                      <a:alpha val="43137"/>
                    </a:srgbClr>
                  </a:outerShdw>
                </a:effectLst>
                <a:latin typeface="Script MT Bold" pitchFamily="66" charset="0"/>
              </a:rPr>
              <a:t>Quelques points importants</a:t>
            </a:r>
            <a:endParaRPr lang="fr-FR" sz="4800" b="1" dirty="0">
              <a:latin typeface="Script MT Bold" pitchFamily="66" charset="0"/>
            </a:endParaRPr>
          </a:p>
        </p:txBody>
      </p:sp>
      <p:sp>
        <p:nvSpPr>
          <p:cNvPr id="3" name="Espace réservé du contenu 2">
            <a:extLst>
              <a:ext uri="{FF2B5EF4-FFF2-40B4-BE49-F238E27FC236}">
                <a16:creationId xmlns="" xmlns:a16="http://schemas.microsoft.com/office/drawing/2014/main" id="{D4F02531-312F-4A00-BD0C-7919450388DF}"/>
              </a:ext>
            </a:extLst>
          </p:cNvPr>
          <p:cNvSpPr>
            <a:spLocks noGrp="1"/>
          </p:cNvSpPr>
          <p:nvPr>
            <p:ph idx="1"/>
          </p:nvPr>
        </p:nvSpPr>
        <p:spPr>
          <a:xfrm>
            <a:off x="762000" y="1137037"/>
            <a:ext cx="11037736" cy="5565913"/>
          </a:xfrm>
        </p:spPr>
        <p:txBody>
          <a:bodyPr>
            <a:normAutofit/>
          </a:bodyPr>
          <a:lstStyle/>
          <a:p>
            <a:pPr algn="just"/>
            <a:r>
              <a:rPr lang="fr-FR" sz="2400" u="sng" dirty="0">
                <a:solidFill>
                  <a:schemeClr val="tx1"/>
                </a:solidFill>
                <a:latin typeface="Script MT Bold" pitchFamily="66" charset="0"/>
              </a:rPr>
              <a:t>Le carnet de correspondance</a:t>
            </a:r>
            <a:r>
              <a:rPr lang="fr-FR" sz="2400" dirty="0">
                <a:solidFill>
                  <a:schemeClr val="tx1"/>
                </a:solidFill>
                <a:latin typeface="Script MT Bold" pitchFamily="66" charset="0"/>
              </a:rPr>
              <a:t>: le carnet est un outil indispensable que </a:t>
            </a:r>
            <a:r>
              <a:rPr lang="fr-FR" sz="2400" dirty="0" smtClean="0">
                <a:solidFill>
                  <a:schemeClr val="tx1"/>
                </a:solidFill>
                <a:latin typeface="Script MT Bold" pitchFamily="66" charset="0"/>
              </a:rPr>
              <a:t>tu dois </a:t>
            </a:r>
            <a:r>
              <a:rPr lang="fr-FR" sz="2400" dirty="0">
                <a:solidFill>
                  <a:schemeClr val="tx1"/>
                </a:solidFill>
                <a:latin typeface="Script MT Bold" pitchFamily="66" charset="0"/>
              </a:rPr>
              <a:t>toujours avoir en votre possession à chaque fois que </a:t>
            </a:r>
            <a:r>
              <a:rPr lang="fr-FR" sz="2400" dirty="0" smtClean="0">
                <a:solidFill>
                  <a:schemeClr val="tx1"/>
                </a:solidFill>
                <a:latin typeface="Script MT Bold" pitchFamily="66" charset="0"/>
              </a:rPr>
              <a:t>tu viens </a:t>
            </a:r>
            <a:r>
              <a:rPr lang="fr-FR" sz="2400" dirty="0">
                <a:solidFill>
                  <a:schemeClr val="tx1"/>
                </a:solidFill>
                <a:latin typeface="Script MT Bold" pitchFamily="66" charset="0"/>
              </a:rPr>
              <a:t>au collège. </a:t>
            </a:r>
            <a:r>
              <a:rPr lang="fr-FR" sz="2400" dirty="0" smtClean="0">
                <a:solidFill>
                  <a:schemeClr val="tx1"/>
                </a:solidFill>
                <a:latin typeface="Script MT Bold" pitchFamily="66" charset="0"/>
              </a:rPr>
              <a:t>Tu dois </a:t>
            </a:r>
            <a:r>
              <a:rPr lang="fr-FR" sz="2400" dirty="0">
                <a:solidFill>
                  <a:schemeClr val="tx1"/>
                </a:solidFill>
                <a:latin typeface="Script MT Bold" pitchFamily="66" charset="0"/>
              </a:rPr>
              <a:t>le présenter à chaque fois qu’un adulte de l’établissement </a:t>
            </a:r>
            <a:r>
              <a:rPr lang="fr-FR" sz="2400" dirty="0" smtClean="0">
                <a:solidFill>
                  <a:schemeClr val="tx1"/>
                </a:solidFill>
                <a:latin typeface="Script MT Bold" pitchFamily="66" charset="0"/>
              </a:rPr>
              <a:t>te </a:t>
            </a:r>
            <a:r>
              <a:rPr lang="fr-FR" sz="2400" dirty="0">
                <a:solidFill>
                  <a:schemeClr val="tx1"/>
                </a:solidFill>
                <a:latin typeface="Script MT Bold" pitchFamily="66" charset="0"/>
              </a:rPr>
              <a:t>le demande. </a:t>
            </a:r>
            <a:r>
              <a:rPr lang="fr-FR" sz="2400" dirty="0" smtClean="0">
                <a:solidFill>
                  <a:schemeClr val="tx1"/>
                </a:solidFill>
                <a:latin typeface="Script MT Bold" pitchFamily="66" charset="0"/>
              </a:rPr>
              <a:t>Tu dois </a:t>
            </a:r>
            <a:r>
              <a:rPr lang="fr-FR" sz="2400" dirty="0">
                <a:solidFill>
                  <a:schemeClr val="tx1"/>
                </a:solidFill>
                <a:latin typeface="Script MT Bold" pitchFamily="66" charset="0"/>
              </a:rPr>
              <a:t>en prendre soin, le garder en bon état tout au long de l’année. En cas de perte ou de dégradation, tu devras en racheter un nouveau auprès de l’intendante. Le carnet sert de lien entre le collège et </a:t>
            </a:r>
            <a:r>
              <a:rPr lang="fr-FR" sz="2400" dirty="0" smtClean="0">
                <a:solidFill>
                  <a:schemeClr val="tx1"/>
                </a:solidFill>
                <a:latin typeface="Script MT Bold" pitchFamily="66" charset="0"/>
              </a:rPr>
              <a:t>ta </a:t>
            </a:r>
            <a:r>
              <a:rPr lang="fr-FR" sz="2400" dirty="0">
                <a:solidFill>
                  <a:schemeClr val="tx1"/>
                </a:solidFill>
                <a:latin typeface="Script MT Bold" pitchFamily="66" charset="0"/>
              </a:rPr>
              <a:t>famille. C’est un document officiel. Le règlement intérieur du collège figure dans le carnet. Il est important que ta famille et toi en preniez connaissance.</a:t>
            </a:r>
          </a:p>
          <a:p>
            <a:pPr algn="just"/>
            <a:r>
              <a:rPr lang="fr-FR" sz="2400" u="sng" dirty="0">
                <a:solidFill>
                  <a:schemeClr val="tx1"/>
                </a:solidFill>
                <a:latin typeface="Script MT Bold" pitchFamily="66" charset="0"/>
              </a:rPr>
              <a:t>La carte de cantine</a:t>
            </a:r>
            <a:r>
              <a:rPr lang="fr-FR" sz="2400" dirty="0">
                <a:solidFill>
                  <a:schemeClr val="tx1"/>
                </a:solidFill>
                <a:latin typeface="Script MT Bold" pitchFamily="66" charset="0"/>
              </a:rPr>
              <a:t>: une carte de cantine sera donnée à tous les demi-pensionnaires lors de la rentrée. Cette carte te servira pendant tes 4 années au collège. Elle doit elle aussi restée en bon état. En cas de perte ou de dégradation, tu devras en racheter une nouvelle </a:t>
            </a:r>
            <a:r>
              <a:rPr lang="fr-FR" sz="2400" dirty="0" smtClean="0">
                <a:solidFill>
                  <a:schemeClr val="tx1"/>
                </a:solidFill>
                <a:latin typeface="Script MT Bold" pitchFamily="66" charset="0"/>
              </a:rPr>
              <a:t>à l’intendance</a:t>
            </a:r>
            <a:r>
              <a:rPr lang="fr-FR" sz="2400" dirty="0">
                <a:solidFill>
                  <a:schemeClr val="tx1"/>
                </a:solidFill>
                <a:latin typeface="Script MT Bold" pitchFamily="66" charset="0"/>
              </a:rPr>
              <a:t>.</a:t>
            </a:r>
          </a:p>
          <a:p>
            <a:pPr algn="just"/>
            <a:r>
              <a:rPr lang="fr-FR" sz="2400" u="sng" dirty="0">
                <a:solidFill>
                  <a:schemeClr val="tx1"/>
                </a:solidFill>
                <a:latin typeface="Script MT Bold" pitchFamily="66" charset="0"/>
              </a:rPr>
              <a:t>Le casier</a:t>
            </a:r>
            <a:r>
              <a:rPr lang="fr-FR" sz="2400" dirty="0">
                <a:solidFill>
                  <a:schemeClr val="tx1"/>
                </a:solidFill>
                <a:latin typeface="Script MT Bold" pitchFamily="66" charset="0"/>
              </a:rPr>
              <a:t>: seuls les élèves demi-pensionnaires peuvent bénéficier d’un casier. A la rentrée, tu devras prévoir un cadenas. Un surveillant </a:t>
            </a:r>
            <a:r>
              <a:rPr lang="fr-FR" sz="2400" dirty="0" smtClean="0">
                <a:solidFill>
                  <a:schemeClr val="tx1"/>
                </a:solidFill>
                <a:latin typeface="Script MT Bold" pitchFamily="66" charset="0"/>
              </a:rPr>
              <a:t>t’attribuera </a:t>
            </a:r>
            <a:r>
              <a:rPr lang="fr-FR" sz="2400" dirty="0">
                <a:solidFill>
                  <a:schemeClr val="tx1"/>
                </a:solidFill>
                <a:latin typeface="Script MT Bold" pitchFamily="66" charset="0"/>
              </a:rPr>
              <a:t>ton casier pour l’année</a:t>
            </a:r>
            <a:r>
              <a:rPr lang="fr-FR" dirty="0">
                <a:solidFill>
                  <a:schemeClr val="tx1"/>
                </a:solidFill>
                <a:latin typeface="Script MT Bold" pitchFamily="66" charset="0"/>
              </a:rPr>
              <a:t>.</a:t>
            </a:r>
          </a:p>
          <a:p>
            <a:endParaRPr lang="fr-FR" dirty="0"/>
          </a:p>
        </p:txBody>
      </p:sp>
    </p:spTree>
    <p:extLst>
      <p:ext uri="{BB962C8B-B14F-4D97-AF65-F5344CB8AC3E}">
        <p14:creationId xmlns="" xmlns:p14="http://schemas.microsoft.com/office/powerpoint/2010/main" val="3704354106"/>
      </p:ext>
    </p:extLst>
  </p:cSld>
  <p:clrMapOvr>
    <a:masterClrMapping/>
  </p:clrMapOvr>
  <mc:AlternateContent xmlns:mc="http://schemas.openxmlformats.org/markup-compatibility/2006">
    <mc:Choice xmlns="" xmlns:p14="http://schemas.microsoft.com/office/powerpoint/2010/main" Requires="p14">
      <p:transition spd="slow">
        <p14:flash/>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6FA39BF-3B56-4D2F-B92D-6FC61ED79901}"/>
              </a:ext>
            </a:extLst>
          </p:cNvPr>
          <p:cNvSpPr>
            <a:spLocks noGrp="1"/>
          </p:cNvSpPr>
          <p:nvPr>
            <p:ph type="title"/>
          </p:nvPr>
        </p:nvSpPr>
        <p:spPr>
          <a:xfrm>
            <a:off x="1251678" y="382385"/>
            <a:ext cx="10178322" cy="213963"/>
          </a:xfrm>
        </p:spPr>
        <p:txBody>
          <a:bodyPr>
            <a:normAutofit fontScale="90000"/>
          </a:bodyPr>
          <a:lstStyle/>
          <a:p>
            <a:endParaRPr lang="fr-FR" dirty="0"/>
          </a:p>
        </p:txBody>
      </p:sp>
      <p:sp>
        <p:nvSpPr>
          <p:cNvPr id="3" name="Espace réservé du contenu 2">
            <a:extLst>
              <a:ext uri="{FF2B5EF4-FFF2-40B4-BE49-F238E27FC236}">
                <a16:creationId xmlns="" xmlns:a16="http://schemas.microsoft.com/office/drawing/2014/main" id="{AD7310BB-B03D-43DE-89C5-07EE844AD04D}"/>
              </a:ext>
            </a:extLst>
          </p:cNvPr>
          <p:cNvSpPr>
            <a:spLocks noGrp="1"/>
          </p:cNvSpPr>
          <p:nvPr>
            <p:ph idx="1"/>
          </p:nvPr>
        </p:nvSpPr>
        <p:spPr>
          <a:xfrm>
            <a:off x="618309" y="1184745"/>
            <a:ext cx="10811691" cy="5102844"/>
          </a:xfrm>
        </p:spPr>
        <p:txBody>
          <a:bodyPr>
            <a:normAutofit lnSpcReduction="10000"/>
          </a:bodyPr>
          <a:lstStyle/>
          <a:p>
            <a:r>
              <a:rPr lang="fr-FR" sz="2400" u="sng" dirty="0">
                <a:solidFill>
                  <a:schemeClr val="tx1"/>
                </a:solidFill>
                <a:latin typeface="Script MT Bold" pitchFamily="66" charset="0"/>
              </a:rPr>
              <a:t>Le matériel scolaire</a:t>
            </a:r>
            <a:r>
              <a:rPr lang="fr-FR" sz="2400" dirty="0">
                <a:solidFill>
                  <a:schemeClr val="tx1"/>
                </a:solidFill>
                <a:latin typeface="Script MT Bold" pitchFamily="66" charset="0"/>
              </a:rPr>
              <a:t>: une liste de fournitures scolaires va t’être prochainement transmise. Il faudra acheter tout ce qui est indiqué sur cette liste. Le collège ne prête pas de matériel.</a:t>
            </a:r>
          </a:p>
          <a:p>
            <a:r>
              <a:rPr lang="fr-FR" sz="2400" u="sng" dirty="0">
                <a:solidFill>
                  <a:schemeClr val="tx1"/>
                </a:solidFill>
                <a:latin typeface="Script MT Bold" pitchFamily="66" charset="0"/>
              </a:rPr>
              <a:t>Les téléphones portables</a:t>
            </a:r>
            <a:r>
              <a:rPr lang="fr-FR" sz="2400" dirty="0">
                <a:solidFill>
                  <a:schemeClr val="tx1"/>
                </a:solidFill>
                <a:latin typeface="Script MT Bold" pitchFamily="66" charset="0"/>
              </a:rPr>
              <a:t>: le téléphone portable n’est pas autorisé au collège. Si tu es surpris avec ton portable au sein du collège, il sera confisqué et rendu uniquement à ta famille.</a:t>
            </a:r>
          </a:p>
          <a:p>
            <a:r>
              <a:rPr lang="fr-FR" sz="2400" u="sng" dirty="0">
                <a:solidFill>
                  <a:schemeClr val="tx1"/>
                </a:solidFill>
                <a:latin typeface="Script MT Bold" pitchFamily="66" charset="0"/>
              </a:rPr>
              <a:t>Les manuels scolaires</a:t>
            </a:r>
            <a:r>
              <a:rPr lang="fr-FR" sz="2400" dirty="0">
                <a:solidFill>
                  <a:schemeClr val="tx1"/>
                </a:solidFill>
                <a:latin typeface="Script MT Bold" pitchFamily="66" charset="0"/>
              </a:rPr>
              <a:t>: ils sont prêtés par le collège. Tu dois les couvrir et en prendre soin. En cas de perte ou de dégradation, ils peuvent être facturés à ta famille</a:t>
            </a:r>
            <a:r>
              <a:rPr lang="fr-FR" sz="2400" dirty="0" smtClean="0">
                <a:solidFill>
                  <a:schemeClr val="tx1"/>
                </a:solidFill>
                <a:latin typeface="Script MT Bold" pitchFamily="66" charset="0"/>
              </a:rPr>
              <a:t>.</a:t>
            </a:r>
          </a:p>
          <a:p>
            <a:r>
              <a:rPr lang="fr-FR" sz="2400" u="sng" dirty="0" smtClean="0">
                <a:solidFill>
                  <a:schemeClr val="tx1"/>
                </a:solidFill>
                <a:latin typeface="Script MT Bold" pitchFamily="66" charset="0"/>
              </a:rPr>
              <a:t>La tenue vestimentaire</a:t>
            </a:r>
            <a:r>
              <a:rPr lang="fr-FR" sz="2400" dirty="0" smtClean="0">
                <a:solidFill>
                  <a:schemeClr val="tx1"/>
                </a:solidFill>
                <a:latin typeface="Script MT Bold" pitchFamily="66" charset="0"/>
              </a:rPr>
              <a:t>: les tenues doivent être appropriées aux enseignements. Elles doivent être décentes, respectueuses de soi-même et des autres. Le port de tout couvre-chef (casquettes, capuches…) est interdit sauf conditions climatiques extrêmes. Les pantalons troués sont proscrits. En cas de non respect de ces règles, les élèves ne seront pas autorisés à rentrer en cours et les familles seront appelées pour apporter une tenue adaptée.</a:t>
            </a:r>
            <a:endParaRPr lang="fr-FR" sz="2400" dirty="0">
              <a:solidFill>
                <a:schemeClr val="tx1"/>
              </a:solidFill>
              <a:latin typeface="Script MT Bold" pitchFamily="66" charset="0"/>
            </a:endParaRPr>
          </a:p>
          <a:p>
            <a:endParaRPr lang="fr-FR" dirty="0"/>
          </a:p>
        </p:txBody>
      </p:sp>
    </p:spTree>
    <p:extLst>
      <p:ext uri="{BB962C8B-B14F-4D97-AF65-F5344CB8AC3E}">
        <p14:creationId xmlns="" xmlns:p14="http://schemas.microsoft.com/office/powerpoint/2010/main" val="2667054444"/>
      </p:ext>
    </p:extLst>
  </p:cSld>
  <p:clrMapOvr>
    <a:masterClrMapping/>
  </p:clrMapOvr>
  <mc:AlternateContent xmlns:mc="http://schemas.openxmlformats.org/markup-compatibility/2006">
    <mc:Choice xmlns="" xmlns:p14="http://schemas.microsoft.com/office/powerpoint/2010/main" Requires="p14">
      <p:transition spd="slow">
        <p14:flash/>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3" y="217714"/>
            <a:ext cx="10243215" cy="1201783"/>
          </a:xfrm>
        </p:spPr>
        <p:txBody>
          <a:bodyPr/>
          <a:lstStyle/>
          <a:p>
            <a:r>
              <a:rPr lang="fr-FR" dirty="0" smtClean="0">
                <a:latin typeface="Script MT Bold" pitchFamily="66" charset="0"/>
              </a:rPr>
              <a:t>Les exigences communes: </a:t>
            </a:r>
            <a:br>
              <a:rPr lang="fr-FR" dirty="0" smtClean="0">
                <a:latin typeface="Script MT Bold" pitchFamily="66" charset="0"/>
              </a:rPr>
            </a:br>
            <a:r>
              <a:rPr lang="fr-FR" dirty="0" smtClean="0">
                <a:latin typeface="Script MT Bold" pitchFamily="66" charset="0"/>
              </a:rPr>
              <a:t>tous les élèves doivent respecter ces fonctionnements.</a:t>
            </a:r>
            <a:endParaRPr lang="fr-FR" dirty="0">
              <a:latin typeface="Script MT Bold" pitchFamily="66" charset="0"/>
            </a:endParaRPr>
          </a:p>
        </p:txBody>
      </p:sp>
      <p:sp>
        <p:nvSpPr>
          <p:cNvPr id="3" name="Espace réservé du contenu 2"/>
          <p:cNvSpPr>
            <a:spLocks noGrp="1"/>
          </p:cNvSpPr>
          <p:nvPr>
            <p:ph idx="1"/>
          </p:nvPr>
        </p:nvSpPr>
        <p:spPr>
          <a:xfrm>
            <a:off x="677333" y="1419497"/>
            <a:ext cx="9511695" cy="5207726"/>
          </a:xfrm>
        </p:spPr>
        <p:txBody>
          <a:bodyPr/>
          <a:lstStyle/>
          <a:p>
            <a:r>
              <a:rPr lang="fr-FR" sz="2000" dirty="0" smtClean="0">
                <a:latin typeface="Script MT Bold" pitchFamily="66" charset="0"/>
              </a:rPr>
              <a:t>Présenter son carnet de liaison à l’assistant d’éducation à chaque entrée et chaque sortie du collège.</a:t>
            </a:r>
          </a:p>
          <a:p>
            <a:r>
              <a:rPr lang="fr-FR" sz="2000" dirty="0" smtClean="0">
                <a:latin typeface="Script MT Bold" pitchFamily="66" charset="0"/>
              </a:rPr>
              <a:t>Etre à l’heure à tous les cours.</a:t>
            </a:r>
          </a:p>
          <a:p>
            <a:r>
              <a:rPr lang="fr-FR" sz="2000" dirty="0" smtClean="0">
                <a:latin typeface="Script MT Bold" pitchFamily="66" charset="0"/>
              </a:rPr>
              <a:t>Se mettre en rang à l’emplacement de sa classe dans la cour dès la première sonnerie et attendre dans le calme son professeur.</a:t>
            </a:r>
          </a:p>
          <a:p>
            <a:r>
              <a:rPr lang="fr-FR" sz="2000" dirty="0" smtClean="0">
                <a:latin typeface="Script MT Bold" pitchFamily="66" charset="0"/>
              </a:rPr>
              <a:t>Aux intercours, se rendre sans attendre vers la salle suivante et se mettre en rang dans le calme devant la salle.</a:t>
            </a:r>
          </a:p>
          <a:p>
            <a:r>
              <a:rPr lang="fr-FR" sz="2000" dirty="0" smtClean="0">
                <a:latin typeface="Script MT Bold" pitchFamily="66" charset="0"/>
              </a:rPr>
              <a:t>A la fin de la séance, attendre l’autorisation </a:t>
            </a:r>
            <a:r>
              <a:rPr lang="fr-FR" sz="2000" smtClean="0">
                <a:latin typeface="Script MT Bold" pitchFamily="66" charset="0"/>
              </a:rPr>
              <a:t>de l’adulte </a:t>
            </a:r>
            <a:r>
              <a:rPr lang="fr-FR" sz="2000" dirty="0" smtClean="0">
                <a:latin typeface="Script MT Bold" pitchFamily="66" charset="0"/>
              </a:rPr>
              <a:t>pour ranger ses affaires et quitter la salle.</a:t>
            </a:r>
          </a:p>
          <a:p>
            <a:r>
              <a:rPr lang="fr-FR" sz="2000" dirty="0" smtClean="0">
                <a:latin typeface="Script MT Bold" pitchFamily="66" charset="0"/>
              </a:rPr>
              <a:t>Laisser, au départ de la salle, l’espace de travail propre e vide de tous détritus.</a:t>
            </a:r>
          </a:p>
          <a:p>
            <a:r>
              <a:rPr lang="fr-FR" sz="2000" dirty="0" smtClean="0">
                <a:latin typeface="Script MT Bold" pitchFamily="66" charset="0"/>
              </a:rPr>
              <a:t>Circuler dans les couloirs et escaliers sans courir, ni crier, ni bousculer les autres élèves.</a:t>
            </a:r>
          </a:p>
          <a:p>
            <a:r>
              <a:rPr lang="fr-FR" sz="2000" dirty="0" smtClean="0">
                <a:latin typeface="Script MT Bold" pitchFamily="66" charset="0"/>
              </a:rPr>
              <a:t>Ne pas jeter de papier ni autre détritus dans les locaux et les cours du collège.</a:t>
            </a:r>
          </a:p>
          <a:p>
            <a:r>
              <a:rPr lang="fr-FR" sz="2000" dirty="0" smtClean="0">
                <a:latin typeface="Script MT Bold" pitchFamily="66" charset="0"/>
              </a:rPr>
              <a:t>Respecter le matériel, les locaux et les espaces verts du collège.</a:t>
            </a:r>
          </a:p>
          <a:p>
            <a:endParaRPr lang="fr-FR" dirty="0" smtClean="0"/>
          </a:p>
          <a:p>
            <a:endParaRPr lang="fr-F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0E1782A-5AF4-484F-9300-3661C11D779E}"/>
              </a:ext>
            </a:extLst>
          </p:cNvPr>
          <p:cNvSpPr>
            <a:spLocks noGrp="1"/>
          </p:cNvSpPr>
          <p:nvPr>
            <p:ph type="title"/>
          </p:nvPr>
        </p:nvSpPr>
        <p:spPr>
          <a:xfrm>
            <a:off x="1251678" y="106136"/>
            <a:ext cx="10178322" cy="1118507"/>
          </a:xfrm>
        </p:spPr>
        <p:txBody>
          <a:bodyPr>
            <a:normAutofit fontScale="90000"/>
          </a:bodyPr>
          <a:lstStyle/>
          <a:p>
            <a:pPr algn="ctr"/>
            <a:r>
              <a:rPr lang="fr-FR" sz="4000" b="1" u="sng" dirty="0" smtClean="0">
                <a:solidFill>
                  <a:schemeClr val="bg2">
                    <a:lumMod val="50000"/>
                  </a:schemeClr>
                </a:solidFill>
                <a:latin typeface="Script MT Bold" pitchFamily="66" charset="0"/>
              </a:rPr>
              <a:t>Le carnet de correspondance de l’année 2019/2020.</a:t>
            </a:r>
            <a:endParaRPr lang="fr-FR" sz="4000" b="1" u="sng" dirty="0">
              <a:solidFill>
                <a:schemeClr val="bg2">
                  <a:lumMod val="50000"/>
                </a:schemeClr>
              </a:solidFill>
              <a:latin typeface="Script MT Bold" pitchFamily="66" charset="0"/>
            </a:endParaRPr>
          </a:p>
        </p:txBody>
      </p:sp>
      <p:pic>
        <p:nvPicPr>
          <p:cNvPr id="7" name="Espace réservé du contenu 3">
            <a:extLst>
              <a:ext uri="{FF2B5EF4-FFF2-40B4-BE49-F238E27FC236}">
                <a16:creationId xmlns="" xmlns:a16="http://schemas.microsoft.com/office/drawing/2014/main" id="{31ABE831-FA4B-423E-AA22-1CDD09DCE97F}"/>
              </a:ext>
            </a:extLst>
          </p:cNvPr>
          <p:cNvPicPr>
            <a:picLocks noGrp="1" noChangeAspect="1"/>
          </p:cNvPicPr>
          <p:nvPr>
            <p:ph idx="1"/>
          </p:nvPr>
        </p:nvPicPr>
        <p:blipFill>
          <a:blip r:embed="rId2"/>
          <a:stretch>
            <a:fillRect/>
          </a:stretch>
        </p:blipFill>
        <p:spPr>
          <a:xfrm>
            <a:off x="4555672" y="1428750"/>
            <a:ext cx="3567792" cy="5184321"/>
          </a:xfrm>
          <a:prstGeom prst="rect">
            <a:avLst/>
          </a:prstGeom>
        </p:spPr>
      </p:pic>
    </p:spTree>
    <p:extLst>
      <p:ext uri="{BB962C8B-B14F-4D97-AF65-F5344CB8AC3E}">
        <p14:creationId xmlns="" xmlns:p14="http://schemas.microsoft.com/office/powerpoint/2010/main" val="3742623705"/>
      </p:ext>
    </p:extLst>
  </p:cSld>
  <p:clrMapOvr>
    <a:masterClrMapping/>
  </p:clrMapOvr>
  <mc:AlternateContent xmlns:mc="http://schemas.openxmlformats.org/markup-compatibility/2006">
    <mc:Choice xmlns="" xmlns:p14="http://schemas.microsoft.com/office/powerpoint/2010/main" Requires="p14">
      <p:transition spd="slow">
        <p14:flash/>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2BCAEFB-414F-4D9B-8B4E-B023D346E196}"/>
              </a:ext>
            </a:extLst>
          </p:cNvPr>
          <p:cNvSpPr>
            <a:spLocks noGrp="1"/>
          </p:cNvSpPr>
          <p:nvPr>
            <p:ph type="title"/>
          </p:nvPr>
        </p:nvSpPr>
        <p:spPr/>
        <p:txBody>
          <a:bodyPr>
            <a:normAutofit/>
          </a:bodyPr>
          <a:lstStyle/>
          <a:p>
            <a:pPr algn="ctr"/>
            <a:r>
              <a:rPr lang="fr-FR" sz="4400" b="1" u="sng" dirty="0">
                <a:solidFill>
                  <a:schemeClr val="bg2">
                    <a:lumMod val="50000"/>
                  </a:schemeClr>
                </a:solidFill>
                <a:effectLst>
                  <a:outerShdw blurRad="38100" dist="38100" dir="2700000" algn="tl">
                    <a:srgbClr val="000000">
                      <a:alpha val="43137"/>
                    </a:srgbClr>
                  </a:outerShdw>
                </a:effectLst>
                <a:latin typeface="Script MT Bold" pitchFamily="66" charset="0"/>
              </a:rPr>
              <a:t>Le foyer socio-éducatif</a:t>
            </a:r>
            <a:endParaRPr lang="fr-FR" sz="4400" dirty="0">
              <a:latin typeface="Script MT Bold" pitchFamily="66" charset="0"/>
            </a:endParaRPr>
          </a:p>
        </p:txBody>
      </p:sp>
      <p:sp>
        <p:nvSpPr>
          <p:cNvPr id="3" name="Espace réservé du contenu 2">
            <a:extLst>
              <a:ext uri="{FF2B5EF4-FFF2-40B4-BE49-F238E27FC236}">
                <a16:creationId xmlns="" xmlns:a16="http://schemas.microsoft.com/office/drawing/2014/main" id="{6378B0DF-CEB0-440C-B5CF-B9055478D5DA}"/>
              </a:ext>
            </a:extLst>
          </p:cNvPr>
          <p:cNvSpPr>
            <a:spLocks noGrp="1"/>
          </p:cNvSpPr>
          <p:nvPr>
            <p:ph idx="1"/>
          </p:nvPr>
        </p:nvSpPr>
        <p:spPr>
          <a:xfrm>
            <a:off x="1251678" y="1319917"/>
            <a:ext cx="10178322" cy="4559675"/>
          </a:xfrm>
        </p:spPr>
        <p:txBody>
          <a:bodyPr>
            <a:normAutofit/>
          </a:bodyPr>
          <a:lstStyle/>
          <a:p>
            <a:r>
              <a:rPr lang="fr-FR" sz="2400" b="1" dirty="0">
                <a:solidFill>
                  <a:schemeClr val="tx1"/>
                </a:solidFill>
                <a:latin typeface="Script MT Bold" pitchFamily="66" charset="0"/>
              </a:rPr>
              <a:t>C’est comme la coopérative de l’école.</a:t>
            </a:r>
          </a:p>
          <a:p>
            <a:r>
              <a:rPr lang="fr-FR" sz="2400" b="1" dirty="0">
                <a:solidFill>
                  <a:schemeClr val="tx1"/>
                </a:solidFill>
                <a:latin typeface="Script MT Bold" pitchFamily="66" charset="0"/>
              </a:rPr>
              <a:t>Ta famille peut cotiser ou pas.</a:t>
            </a:r>
          </a:p>
          <a:p>
            <a:r>
              <a:rPr lang="fr-FR" sz="2400" b="1" dirty="0">
                <a:solidFill>
                  <a:schemeClr val="tx1"/>
                </a:solidFill>
                <a:latin typeface="Script MT Bold" pitchFamily="66" charset="0"/>
              </a:rPr>
              <a:t>Le FSE finance les clubs auxquels tu peux accéder quand tu es demi-pensionnaire et participe également au financement des sorties et des voyages.</a:t>
            </a:r>
            <a:endParaRPr lang="fr-FR" sz="2400" dirty="0">
              <a:solidFill>
                <a:schemeClr val="tx1"/>
              </a:solidFill>
            </a:endParaRPr>
          </a:p>
        </p:txBody>
      </p:sp>
      <p:sp>
        <p:nvSpPr>
          <p:cNvPr id="6" name="Rectangle 5">
            <a:extLst>
              <a:ext uri="{FF2B5EF4-FFF2-40B4-BE49-F238E27FC236}">
                <a16:creationId xmlns="" xmlns:a16="http://schemas.microsoft.com/office/drawing/2014/main" id="{30547B99-E80B-4D5B-9DBC-35CDB3A3AAC3}"/>
              </a:ext>
            </a:extLst>
          </p:cNvPr>
          <p:cNvSpPr/>
          <p:nvPr/>
        </p:nvSpPr>
        <p:spPr>
          <a:xfrm>
            <a:off x="2297927" y="3029648"/>
            <a:ext cx="6638793" cy="2800767"/>
          </a:xfrm>
          <a:prstGeom prst="rect">
            <a:avLst/>
          </a:prstGeom>
        </p:spPr>
        <p:txBody>
          <a:bodyPr wrap="square">
            <a:spAutoFit/>
          </a:bodyPr>
          <a:lstStyle/>
          <a:p>
            <a:pPr algn="ctr">
              <a:buNone/>
            </a:pPr>
            <a:endParaRPr lang="fr-FR" sz="4400" b="1" u="sng"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endParaRPr>
          </a:p>
          <a:p>
            <a:pPr algn="ctr">
              <a:buNone/>
            </a:pPr>
            <a:r>
              <a:rPr lang="fr-FR" sz="4400" b="1" u="sng" dirty="0">
                <a:solidFill>
                  <a:schemeClr val="bg2">
                    <a:lumMod val="50000"/>
                  </a:schemeClr>
                </a:solidFill>
                <a:effectLst>
                  <a:outerShdw blurRad="38100" dist="38100" dir="2700000" algn="tl">
                    <a:srgbClr val="000000">
                      <a:alpha val="43137"/>
                    </a:srgbClr>
                  </a:outerShdw>
                </a:effectLst>
                <a:latin typeface="Script MT Bold" pitchFamily="66" charset="0"/>
              </a:rPr>
              <a:t>L’association</a:t>
            </a:r>
            <a:r>
              <a:rPr lang="fr-FR" u="sng" dirty="0">
                <a:solidFill>
                  <a:schemeClr val="bg2">
                    <a:lumMod val="50000"/>
                  </a:schemeClr>
                </a:solidFill>
                <a:effectLst>
                  <a:outerShdw blurRad="38100" dist="38100" dir="2700000" algn="tl">
                    <a:srgbClr val="000000">
                      <a:alpha val="43137"/>
                    </a:srgbClr>
                  </a:outerShdw>
                </a:effectLst>
                <a:latin typeface="Script MT Bold" pitchFamily="66" charset="0"/>
              </a:rPr>
              <a:t> </a:t>
            </a:r>
            <a:r>
              <a:rPr lang="fr-FR" sz="4400" b="1" u="sng" dirty="0">
                <a:solidFill>
                  <a:schemeClr val="bg2">
                    <a:lumMod val="50000"/>
                  </a:schemeClr>
                </a:solidFill>
                <a:effectLst>
                  <a:outerShdw blurRad="38100" dist="38100" dir="2700000" algn="tl">
                    <a:srgbClr val="000000">
                      <a:alpha val="43137"/>
                    </a:srgbClr>
                  </a:outerShdw>
                </a:effectLst>
                <a:latin typeface="Script MT Bold" pitchFamily="66" charset="0"/>
              </a:rPr>
              <a:t>sportive</a:t>
            </a:r>
          </a:p>
          <a:p>
            <a:pPr algn="ctr">
              <a:buNone/>
            </a:pPr>
            <a:endParaRPr lang="fr-FR" sz="4400" b="1" u="sng"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endParaRPr>
          </a:p>
          <a:p>
            <a:pPr algn="ctr">
              <a:buNone/>
            </a:pPr>
            <a:endParaRPr lang="fr-FR" sz="4400" b="1" u="sng"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endParaRPr>
          </a:p>
        </p:txBody>
      </p:sp>
      <p:sp>
        <p:nvSpPr>
          <p:cNvPr id="7" name="Rectangle 6">
            <a:extLst>
              <a:ext uri="{FF2B5EF4-FFF2-40B4-BE49-F238E27FC236}">
                <a16:creationId xmlns="" xmlns:a16="http://schemas.microsoft.com/office/drawing/2014/main" id="{5B36D161-2715-484B-A0AD-EA79409511A8}"/>
              </a:ext>
            </a:extLst>
          </p:cNvPr>
          <p:cNvSpPr/>
          <p:nvPr/>
        </p:nvSpPr>
        <p:spPr>
          <a:xfrm>
            <a:off x="1319916" y="4248792"/>
            <a:ext cx="10110083" cy="2308324"/>
          </a:xfrm>
          <a:prstGeom prst="rect">
            <a:avLst/>
          </a:prstGeom>
        </p:spPr>
        <p:txBody>
          <a:bodyPr wrap="square">
            <a:spAutoFit/>
          </a:bodyPr>
          <a:lstStyle/>
          <a:p>
            <a:pPr>
              <a:buFont typeface="Arial" pitchFamily="34" charset="0"/>
              <a:buChar char="•"/>
            </a:pPr>
            <a:endParaRPr lang="fr-FR" sz="2400" dirty="0">
              <a:solidFill>
                <a:srgbClr val="00B050"/>
              </a:solidFill>
              <a:latin typeface="Script MT Bold" pitchFamily="66" charset="0"/>
            </a:endParaRPr>
          </a:p>
          <a:p>
            <a:pPr>
              <a:buFont typeface="Arial" pitchFamily="34" charset="0"/>
              <a:buChar char="•"/>
            </a:pPr>
            <a:r>
              <a:rPr lang="fr-FR" sz="2400" dirty="0">
                <a:latin typeface="Script MT Bold" pitchFamily="66" charset="0"/>
              </a:rPr>
              <a:t>Elle te sera proposée par ton professeur d’éducation physique et sportive.</a:t>
            </a:r>
          </a:p>
          <a:p>
            <a:pPr>
              <a:buFont typeface="Arial" pitchFamily="34" charset="0"/>
              <a:buChar char="•"/>
            </a:pPr>
            <a:r>
              <a:rPr lang="fr-FR" sz="2400" dirty="0">
                <a:latin typeface="Script MT Bold" pitchFamily="66" charset="0"/>
              </a:rPr>
              <a:t>Il y a aussi une cotisation à régler pour l’année.</a:t>
            </a:r>
          </a:p>
          <a:p>
            <a:pPr>
              <a:buFont typeface="Arial" pitchFamily="34" charset="0"/>
              <a:buChar char="•"/>
            </a:pPr>
            <a:r>
              <a:rPr lang="fr-FR" sz="2400" dirty="0">
                <a:latin typeface="Script MT Bold" pitchFamily="66" charset="0"/>
              </a:rPr>
              <a:t>Les professeurs proposent plusieurs activités sportives et tu peux participer à des compétitions.</a:t>
            </a:r>
          </a:p>
          <a:p>
            <a:pPr>
              <a:buFont typeface="Arial" pitchFamily="34" charset="0"/>
              <a:buChar char="•"/>
            </a:pPr>
            <a:r>
              <a:rPr lang="fr-FR" sz="2400" dirty="0">
                <a:latin typeface="Script MT Bold" pitchFamily="66" charset="0"/>
              </a:rPr>
              <a:t>Les entraînements se font le mercredi après-midi principalement.</a:t>
            </a:r>
          </a:p>
        </p:txBody>
      </p:sp>
    </p:spTree>
    <p:extLst>
      <p:ext uri="{BB962C8B-B14F-4D97-AF65-F5344CB8AC3E}">
        <p14:creationId xmlns="" xmlns:p14="http://schemas.microsoft.com/office/powerpoint/2010/main" val="3229822683"/>
      </p:ext>
    </p:extLst>
  </p:cSld>
  <p:clrMapOvr>
    <a:masterClrMapping/>
  </p:clrMapOvr>
  <mc:AlternateContent xmlns:mc="http://schemas.openxmlformats.org/markup-compatibility/2006">
    <mc:Choice xmlns="" xmlns:p14="http://schemas.microsoft.com/office/powerpoint/2010/main" Requires="p14">
      <p:transition spd="slow">
        <p14:flash/>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9442C5E-D02B-4702-B733-60C7D7525DF6}"/>
              </a:ext>
            </a:extLst>
          </p:cNvPr>
          <p:cNvSpPr>
            <a:spLocks noGrp="1"/>
          </p:cNvSpPr>
          <p:nvPr>
            <p:ph type="title"/>
          </p:nvPr>
        </p:nvSpPr>
        <p:spPr>
          <a:xfrm>
            <a:off x="8334834" y="204106"/>
            <a:ext cx="3092115" cy="1196671"/>
          </a:xfrm>
        </p:spPr>
        <p:txBody>
          <a:bodyPr>
            <a:normAutofit fontScale="90000"/>
          </a:bodyPr>
          <a:lstStyle/>
          <a:p>
            <a:pPr algn="ctr"/>
            <a:r>
              <a:rPr lang="fr-FR" sz="4400" b="1" u="sng" dirty="0">
                <a:solidFill>
                  <a:schemeClr val="bg2">
                    <a:lumMod val="50000"/>
                  </a:schemeClr>
                </a:solidFill>
                <a:effectLst>
                  <a:outerShdw blurRad="38100" dist="38100" dir="2700000" algn="tl">
                    <a:srgbClr val="000000">
                      <a:alpha val="43137"/>
                    </a:srgbClr>
                  </a:outerShdw>
                </a:effectLst>
                <a:latin typeface="Script MT Bold" pitchFamily="66" charset="0"/>
              </a:rPr>
              <a:t>L’emploi du temps</a:t>
            </a:r>
            <a:endParaRPr lang="fr-FR" sz="4400" dirty="0">
              <a:latin typeface="Script MT Bold" pitchFamily="66" charset="0"/>
            </a:endParaRPr>
          </a:p>
        </p:txBody>
      </p:sp>
      <p:sp>
        <p:nvSpPr>
          <p:cNvPr id="3" name="Espace réservé du contenu 2">
            <a:extLst>
              <a:ext uri="{FF2B5EF4-FFF2-40B4-BE49-F238E27FC236}">
                <a16:creationId xmlns="" xmlns:a16="http://schemas.microsoft.com/office/drawing/2014/main" id="{E8AC5056-3A74-4FDE-88E1-87EFF32DD5D0}"/>
              </a:ext>
            </a:extLst>
          </p:cNvPr>
          <p:cNvSpPr>
            <a:spLocks noGrp="1"/>
          </p:cNvSpPr>
          <p:nvPr>
            <p:ph idx="1"/>
          </p:nvPr>
        </p:nvSpPr>
        <p:spPr>
          <a:xfrm>
            <a:off x="4760462" y="1132114"/>
            <a:ext cx="3582350" cy="4909247"/>
          </a:xfrm>
        </p:spPr>
        <p:txBody>
          <a:bodyPr/>
          <a:lstStyle/>
          <a:p>
            <a:endParaRPr lang="fr-FR" dirty="0"/>
          </a:p>
        </p:txBody>
      </p:sp>
      <p:sp>
        <p:nvSpPr>
          <p:cNvPr id="4" name="Espace réservé du texte 3">
            <a:extLst>
              <a:ext uri="{FF2B5EF4-FFF2-40B4-BE49-F238E27FC236}">
                <a16:creationId xmlns="" xmlns:a16="http://schemas.microsoft.com/office/drawing/2014/main" id="{A2BB336D-BB42-4E93-B400-C07EBA75E6AC}"/>
              </a:ext>
            </a:extLst>
          </p:cNvPr>
          <p:cNvSpPr>
            <a:spLocks noGrp="1"/>
          </p:cNvSpPr>
          <p:nvPr>
            <p:ph type="body" sz="half" idx="2"/>
          </p:nvPr>
        </p:nvSpPr>
        <p:spPr>
          <a:xfrm>
            <a:off x="7707086" y="1741337"/>
            <a:ext cx="4351564" cy="4659464"/>
          </a:xfrm>
        </p:spPr>
        <p:txBody>
          <a:bodyPr/>
          <a:lstStyle/>
          <a:p>
            <a:r>
              <a:rPr lang="fr-FR" sz="2400" b="1" dirty="0">
                <a:solidFill>
                  <a:schemeClr val="tx1"/>
                </a:solidFill>
                <a:latin typeface="Script MT Bold" pitchFamily="66" charset="0"/>
              </a:rPr>
              <a:t>Voici un exemple d’emploi du temps de 6</a:t>
            </a:r>
            <a:r>
              <a:rPr lang="fr-FR" sz="2400" b="1" baseline="30000" dirty="0">
                <a:solidFill>
                  <a:schemeClr val="tx1"/>
                </a:solidFill>
                <a:latin typeface="Script MT Bold" pitchFamily="66" charset="0"/>
              </a:rPr>
              <a:t>ème</a:t>
            </a:r>
            <a:r>
              <a:rPr lang="fr-FR" sz="2400" b="1" dirty="0">
                <a:solidFill>
                  <a:schemeClr val="tx1"/>
                </a:solidFill>
                <a:latin typeface="Script MT Bold" pitchFamily="66" charset="0"/>
              </a:rPr>
              <a:t>.       </a:t>
            </a:r>
          </a:p>
          <a:p>
            <a:r>
              <a:rPr lang="fr-FR" sz="2400" b="1" dirty="0">
                <a:solidFill>
                  <a:schemeClr val="tx1"/>
                </a:solidFill>
                <a:latin typeface="Script MT Bold" pitchFamily="66" charset="0"/>
              </a:rPr>
              <a:t>Tu trouveras à la page suivante un quizz qui te permettra d’apprendre à lire et à comprendre un emploi du temps.</a:t>
            </a:r>
          </a:p>
          <a:p>
            <a:endParaRPr lang="fr-FR" dirty="0"/>
          </a:p>
        </p:txBody>
      </p:sp>
      <p:pic>
        <p:nvPicPr>
          <p:cNvPr id="5" name="Image 4">
            <a:extLst>
              <a:ext uri="{FF2B5EF4-FFF2-40B4-BE49-F238E27FC236}">
                <a16:creationId xmlns="" xmlns:a16="http://schemas.microsoft.com/office/drawing/2014/main" id="{28B49FC0-29C6-4147-B81C-559D557B2830}"/>
              </a:ext>
            </a:extLst>
          </p:cNvPr>
          <p:cNvPicPr>
            <a:picLocks noChangeAspect="1"/>
          </p:cNvPicPr>
          <p:nvPr/>
        </p:nvPicPr>
        <p:blipFill>
          <a:blip r:embed="rId2"/>
          <a:stretch>
            <a:fillRect/>
          </a:stretch>
        </p:blipFill>
        <p:spPr>
          <a:xfrm>
            <a:off x="57150" y="313693"/>
            <a:ext cx="7653559" cy="6356529"/>
          </a:xfrm>
          <a:prstGeom prst="rect">
            <a:avLst/>
          </a:prstGeom>
        </p:spPr>
      </p:pic>
    </p:spTree>
    <p:extLst>
      <p:ext uri="{BB962C8B-B14F-4D97-AF65-F5344CB8AC3E}">
        <p14:creationId xmlns="" xmlns:p14="http://schemas.microsoft.com/office/powerpoint/2010/main" val="2490047591"/>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 xmlns:a16="http://schemas.microsoft.com/office/drawing/2014/main" id="{DC66560C-9611-4D40-AA57-5F41433F381D}"/>
              </a:ext>
            </a:extLst>
          </p:cNvPr>
          <p:cNvSpPr>
            <a:spLocks noGrp="1"/>
          </p:cNvSpPr>
          <p:nvPr>
            <p:ph type="title"/>
          </p:nvPr>
        </p:nvSpPr>
        <p:spPr>
          <a:xfrm>
            <a:off x="179108" y="211604"/>
            <a:ext cx="11250891" cy="654479"/>
          </a:xfrm>
        </p:spPr>
        <p:txBody>
          <a:bodyPr>
            <a:noAutofit/>
          </a:bodyPr>
          <a:lstStyle/>
          <a:p>
            <a:pPr algn="ctr"/>
            <a:r>
              <a:rPr lang="fr-FR" sz="4000" b="1" dirty="0">
                <a:solidFill>
                  <a:schemeClr val="bg2">
                    <a:lumMod val="50000"/>
                  </a:schemeClr>
                </a:solidFill>
                <a:latin typeface="Script MT Bold" pitchFamily="66" charset="0"/>
              </a:rPr>
              <a:t>Questionnaire emploi du temps</a:t>
            </a:r>
          </a:p>
        </p:txBody>
      </p:sp>
      <p:sp>
        <p:nvSpPr>
          <p:cNvPr id="6" name="Espace réservé du contenu 5">
            <a:extLst>
              <a:ext uri="{FF2B5EF4-FFF2-40B4-BE49-F238E27FC236}">
                <a16:creationId xmlns="" xmlns:a16="http://schemas.microsoft.com/office/drawing/2014/main" id="{B9AC3A66-E7CE-4C01-AA78-207B1538965C}"/>
              </a:ext>
            </a:extLst>
          </p:cNvPr>
          <p:cNvSpPr>
            <a:spLocks noGrp="1"/>
          </p:cNvSpPr>
          <p:nvPr>
            <p:ph idx="1"/>
          </p:nvPr>
        </p:nvSpPr>
        <p:spPr>
          <a:xfrm>
            <a:off x="1251678" y="1436913"/>
            <a:ext cx="10178322" cy="4882243"/>
          </a:xfrm>
        </p:spPr>
        <p:txBody>
          <a:bodyPr>
            <a:noAutofit/>
          </a:bodyPr>
          <a:lstStyle/>
          <a:p>
            <a:r>
              <a:rPr lang="fr-FR" sz="2400" dirty="0">
                <a:latin typeface="Script MT Bold" panose="03040602040607080904" pitchFamily="66" charset="0"/>
              </a:rPr>
              <a:t>A quelle heure commencent les élèves de 6</a:t>
            </a:r>
            <a:r>
              <a:rPr lang="fr-FR" sz="2400" baseline="30000" dirty="0">
                <a:latin typeface="Script MT Bold" panose="03040602040607080904" pitchFamily="66" charset="0"/>
              </a:rPr>
              <a:t>ème</a:t>
            </a:r>
            <a:r>
              <a:rPr lang="fr-FR" sz="2400" dirty="0">
                <a:latin typeface="Script MT Bold" panose="03040602040607080904" pitchFamily="66" charset="0"/>
              </a:rPr>
              <a:t> E le mercredi ?</a:t>
            </a:r>
          </a:p>
          <a:p>
            <a:r>
              <a:rPr lang="fr-FR" sz="2400" dirty="0">
                <a:latin typeface="Script MT Bold" panose="03040602040607080904" pitchFamily="66" charset="0"/>
              </a:rPr>
              <a:t>Quel est le nom de leur professeur de mathématiques ?</a:t>
            </a:r>
          </a:p>
          <a:p>
            <a:r>
              <a:rPr lang="fr-FR" sz="2400" dirty="0">
                <a:latin typeface="Script MT Bold" panose="03040602040607080904" pitchFamily="66" charset="0"/>
              </a:rPr>
              <a:t>Dans quelle salle ont-ils anglais ?</a:t>
            </a:r>
          </a:p>
          <a:p>
            <a:r>
              <a:rPr lang="fr-FR" sz="2400" dirty="0">
                <a:latin typeface="Script MT Bold" panose="03040602040607080904" pitchFamily="66" charset="0"/>
              </a:rPr>
              <a:t>Combien d’heures d’EPS ont-ils le lundi ?</a:t>
            </a:r>
          </a:p>
          <a:p>
            <a:r>
              <a:rPr lang="fr-FR" sz="2400" dirty="0">
                <a:latin typeface="Script MT Bold" panose="03040602040607080904" pitchFamily="66" charset="0"/>
              </a:rPr>
              <a:t>A quelle heure finissent-ils le jeudi ?</a:t>
            </a:r>
          </a:p>
          <a:p>
            <a:r>
              <a:rPr lang="fr-FR" sz="2400" dirty="0">
                <a:latin typeface="Script MT Bold" panose="03040602040607080904" pitchFamily="66" charset="0"/>
              </a:rPr>
              <a:t>Quel cours ont les élèves de 6</a:t>
            </a:r>
            <a:r>
              <a:rPr lang="fr-FR" sz="2400" baseline="30000" dirty="0">
                <a:latin typeface="Script MT Bold" panose="03040602040607080904" pitchFamily="66" charset="0"/>
              </a:rPr>
              <a:t>ème</a:t>
            </a:r>
            <a:r>
              <a:rPr lang="fr-FR" sz="2400" dirty="0">
                <a:latin typeface="Script MT Bold" panose="03040602040607080904" pitchFamily="66" charset="0"/>
              </a:rPr>
              <a:t> E le mardi à 8h00 en semaine 1 ?</a:t>
            </a:r>
          </a:p>
          <a:p>
            <a:r>
              <a:rPr lang="fr-FR" sz="2400" dirty="0">
                <a:latin typeface="Script MT Bold" panose="03040602040607080904" pitchFamily="66" charset="0"/>
              </a:rPr>
              <a:t>A quelle heure commencent-ils chaque après-midi ?</a:t>
            </a:r>
          </a:p>
          <a:p>
            <a:r>
              <a:rPr lang="fr-FR" sz="2400" dirty="0">
                <a:latin typeface="Script MT Bold" panose="03040602040607080904" pitchFamily="66" charset="0"/>
              </a:rPr>
              <a:t>Combien de temps dure la pause méridienne ?</a:t>
            </a:r>
          </a:p>
          <a:p>
            <a:r>
              <a:rPr lang="fr-FR" sz="2400" dirty="0">
                <a:latin typeface="Script MT Bold" panose="03040602040607080904" pitchFamily="66" charset="0"/>
              </a:rPr>
              <a:t>Qui est Monsieur Boutin ?</a:t>
            </a:r>
          </a:p>
          <a:p>
            <a:r>
              <a:rPr lang="fr-FR" sz="2400" dirty="0">
                <a:latin typeface="Script MT Bold" panose="03040602040607080904" pitchFamily="66" charset="0"/>
              </a:rPr>
              <a:t>Combien d’heures de cours ont-ils le mercredi après-midi ?</a:t>
            </a:r>
          </a:p>
        </p:txBody>
      </p:sp>
    </p:spTree>
    <p:extLst>
      <p:ext uri="{BB962C8B-B14F-4D97-AF65-F5344CB8AC3E}">
        <p14:creationId xmlns="" xmlns:p14="http://schemas.microsoft.com/office/powerpoint/2010/main" val="1053461024"/>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 xmlns:a16="http://schemas.microsoft.com/office/drawing/2014/main" id="{3AF1AFF9-40CF-4EFF-8258-3D5133CA2064}"/>
              </a:ext>
            </a:extLst>
          </p:cNvPr>
          <p:cNvSpPr>
            <a:spLocks noGrp="1"/>
          </p:cNvSpPr>
          <p:nvPr>
            <p:ph type="title"/>
          </p:nvPr>
        </p:nvSpPr>
        <p:spPr>
          <a:xfrm>
            <a:off x="8337884" y="-45720"/>
            <a:ext cx="3092115" cy="45719"/>
          </a:xfrm>
        </p:spPr>
        <p:txBody>
          <a:bodyPr>
            <a:normAutofit fontScale="90000"/>
          </a:bodyPr>
          <a:lstStyle/>
          <a:p>
            <a:endParaRPr lang="fr-FR" dirty="0"/>
          </a:p>
        </p:txBody>
      </p:sp>
      <p:sp>
        <p:nvSpPr>
          <p:cNvPr id="3" name="Espace réservé du contenu 2">
            <a:extLst>
              <a:ext uri="{FF2B5EF4-FFF2-40B4-BE49-F238E27FC236}">
                <a16:creationId xmlns="" xmlns:a16="http://schemas.microsoft.com/office/drawing/2014/main" id="{E8E6A804-E96E-402A-B614-39A783051B96}"/>
              </a:ext>
            </a:extLst>
          </p:cNvPr>
          <p:cNvSpPr>
            <a:spLocks noGrp="1"/>
          </p:cNvSpPr>
          <p:nvPr>
            <p:ph idx="1"/>
          </p:nvPr>
        </p:nvSpPr>
        <p:spPr/>
        <p:txBody>
          <a:bodyPr>
            <a:normAutofit/>
          </a:bodyPr>
          <a:lstStyle/>
          <a:p>
            <a:endParaRPr lang="fr-FR" dirty="0"/>
          </a:p>
        </p:txBody>
      </p:sp>
      <p:sp>
        <p:nvSpPr>
          <p:cNvPr id="6" name="Espace réservé du texte 5">
            <a:extLst>
              <a:ext uri="{FF2B5EF4-FFF2-40B4-BE49-F238E27FC236}">
                <a16:creationId xmlns="" xmlns:a16="http://schemas.microsoft.com/office/drawing/2014/main" id="{99615C44-4C60-4545-A1C7-76B65DB706F8}"/>
              </a:ext>
            </a:extLst>
          </p:cNvPr>
          <p:cNvSpPr>
            <a:spLocks noGrp="1"/>
          </p:cNvSpPr>
          <p:nvPr>
            <p:ph type="body" sz="half" idx="2"/>
          </p:nvPr>
        </p:nvSpPr>
        <p:spPr>
          <a:xfrm>
            <a:off x="7658100" y="244928"/>
            <a:ext cx="4457700" cy="6404065"/>
          </a:xfrm>
        </p:spPr>
        <p:txBody>
          <a:bodyPr>
            <a:normAutofit lnSpcReduction="10000"/>
          </a:bodyPr>
          <a:lstStyle/>
          <a:p>
            <a:r>
              <a:rPr lang="fr-FR" sz="2400" dirty="0">
                <a:solidFill>
                  <a:schemeClr val="tx1"/>
                </a:solidFill>
                <a:latin typeface="Script MT Bold" pitchFamily="66" charset="0"/>
              </a:rPr>
              <a:t>Au collège, tu auras cours :</a:t>
            </a:r>
          </a:p>
          <a:p>
            <a:pPr algn="ctr"/>
            <a:r>
              <a:rPr lang="fr-FR" sz="2400" dirty="0">
                <a:solidFill>
                  <a:schemeClr val="tx1"/>
                </a:solidFill>
                <a:latin typeface="Script MT Bold" pitchFamily="66" charset="0"/>
              </a:rPr>
              <a:t>le lundi, mardi, jeudi et vendredi </a:t>
            </a:r>
          </a:p>
          <a:p>
            <a:pPr algn="ctr"/>
            <a:r>
              <a:rPr lang="fr-FR" sz="2400" dirty="0">
                <a:solidFill>
                  <a:schemeClr val="tx1"/>
                </a:solidFill>
                <a:latin typeface="Script MT Bold" pitchFamily="66" charset="0"/>
              </a:rPr>
              <a:t>de 8h05 à 12h05 et de 13h35 à 16h35.</a:t>
            </a:r>
          </a:p>
          <a:p>
            <a:pPr algn="ctr"/>
            <a:r>
              <a:rPr lang="fr-FR" sz="2400" dirty="0">
                <a:solidFill>
                  <a:schemeClr val="tx1"/>
                </a:solidFill>
                <a:latin typeface="Script MT Bold" pitchFamily="66" charset="0"/>
              </a:rPr>
              <a:t>Le mercredi de 8h05 à 12h05.</a:t>
            </a:r>
          </a:p>
          <a:p>
            <a:r>
              <a:rPr lang="fr-FR" sz="2400" dirty="0">
                <a:solidFill>
                  <a:schemeClr val="tx1"/>
                </a:solidFill>
                <a:latin typeface="Script MT Bold" pitchFamily="66" charset="0"/>
              </a:rPr>
              <a:t>A la rentrée </a:t>
            </a:r>
            <a:r>
              <a:rPr lang="fr-FR" sz="2400" dirty="0" smtClean="0">
                <a:solidFill>
                  <a:schemeClr val="tx1"/>
                </a:solidFill>
                <a:latin typeface="Script MT Bold" pitchFamily="66" charset="0"/>
              </a:rPr>
              <a:t>2021, </a:t>
            </a:r>
            <a:r>
              <a:rPr lang="fr-FR" sz="2400" dirty="0">
                <a:solidFill>
                  <a:schemeClr val="tx1"/>
                </a:solidFill>
                <a:latin typeface="Script MT Bold" pitchFamily="66" charset="0"/>
              </a:rPr>
              <a:t>le collège accueillera:</a:t>
            </a:r>
          </a:p>
          <a:p>
            <a:pPr>
              <a:buFont typeface="Wingdings" pitchFamily="2" charset="2"/>
              <a:buChar char="ü"/>
            </a:pPr>
            <a:r>
              <a:rPr lang="fr-FR" sz="2400" dirty="0" smtClean="0">
                <a:solidFill>
                  <a:schemeClr val="tx1"/>
                </a:solidFill>
                <a:latin typeface="Script MT Bold" pitchFamily="66" charset="0"/>
              </a:rPr>
              <a:t>628 </a:t>
            </a:r>
            <a:r>
              <a:rPr lang="fr-FR" sz="2400" dirty="0">
                <a:solidFill>
                  <a:schemeClr val="tx1"/>
                </a:solidFill>
                <a:latin typeface="Script MT Bold" pitchFamily="66" charset="0"/>
              </a:rPr>
              <a:t>élèves répartis en </a:t>
            </a:r>
            <a:r>
              <a:rPr lang="fr-FR" sz="2400" dirty="0" smtClean="0">
                <a:solidFill>
                  <a:schemeClr val="tx1"/>
                </a:solidFill>
                <a:latin typeface="Script MT Bold" pitchFamily="66" charset="0"/>
              </a:rPr>
              <a:t>25 </a:t>
            </a:r>
            <a:r>
              <a:rPr lang="fr-FR" sz="2400" dirty="0">
                <a:solidFill>
                  <a:schemeClr val="tx1"/>
                </a:solidFill>
                <a:latin typeface="Script MT Bold" pitchFamily="66" charset="0"/>
              </a:rPr>
              <a:t>classes</a:t>
            </a:r>
          </a:p>
          <a:p>
            <a:pPr>
              <a:buFont typeface="Wingdings" pitchFamily="2" charset="2"/>
              <a:buChar char="ü"/>
            </a:pPr>
            <a:r>
              <a:rPr lang="fr-FR" sz="2400" dirty="0" smtClean="0">
                <a:solidFill>
                  <a:schemeClr val="tx1"/>
                </a:solidFill>
                <a:latin typeface="Script MT Bold" pitchFamily="66" charset="0"/>
              </a:rPr>
              <a:t>5 </a:t>
            </a:r>
            <a:r>
              <a:rPr lang="fr-FR" sz="2400" dirty="0">
                <a:solidFill>
                  <a:schemeClr val="tx1"/>
                </a:solidFill>
                <a:latin typeface="Script MT Bold" pitchFamily="66" charset="0"/>
              </a:rPr>
              <a:t>classes en 6</a:t>
            </a:r>
            <a:r>
              <a:rPr lang="fr-FR" sz="2400" baseline="30000" dirty="0">
                <a:solidFill>
                  <a:schemeClr val="tx1"/>
                </a:solidFill>
                <a:latin typeface="Script MT Bold" pitchFamily="66" charset="0"/>
              </a:rPr>
              <a:t>ème</a:t>
            </a:r>
            <a:endParaRPr lang="fr-FR" sz="2400" dirty="0">
              <a:solidFill>
                <a:schemeClr val="tx1"/>
              </a:solidFill>
              <a:latin typeface="Script MT Bold" pitchFamily="66" charset="0"/>
            </a:endParaRPr>
          </a:p>
          <a:p>
            <a:pPr>
              <a:buFont typeface="Wingdings" pitchFamily="2" charset="2"/>
              <a:buChar char="ü"/>
            </a:pPr>
            <a:r>
              <a:rPr lang="fr-FR" sz="2400" dirty="0">
                <a:solidFill>
                  <a:schemeClr val="tx1"/>
                </a:solidFill>
                <a:latin typeface="Script MT Bold" pitchFamily="66" charset="0"/>
              </a:rPr>
              <a:t>6 classes en 5</a:t>
            </a:r>
            <a:r>
              <a:rPr lang="fr-FR" sz="2400" baseline="30000" dirty="0">
                <a:solidFill>
                  <a:schemeClr val="tx1"/>
                </a:solidFill>
                <a:latin typeface="Script MT Bold" pitchFamily="66" charset="0"/>
              </a:rPr>
              <a:t>ème</a:t>
            </a:r>
            <a:endParaRPr lang="fr-FR" sz="2400" dirty="0">
              <a:solidFill>
                <a:schemeClr val="tx1"/>
              </a:solidFill>
              <a:latin typeface="Script MT Bold" pitchFamily="66" charset="0"/>
            </a:endParaRPr>
          </a:p>
          <a:p>
            <a:pPr>
              <a:buFont typeface="Wingdings" pitchFamily="2" charset="2"/>
              <a:buChar char="ü"/>
            </a:pPr>
            <a:r>
              <a:rPr lang="fr-FR" sz="2400" dirty="0">
                <a:solidFill>
                  <a:schemeClr val="tx1"/>
                </a:solidFill>
                <a:latin typeface="Script MT Bold" pitchFamily="66" charset="0"/>
              </a:rPr>
              <a:t>6 classes en 4</a:t>
            </a:r>
            <a:r>
              <a:rPr lang="fr-FR" sz="2400" baseline="30000" dirty="0">
                <a:solidFill>
                  <a:schemeClr val="tx1"/>
                </a:solidFill>
                <a:latin typeface="Script MT Bold" pitchFamily="66" charset="0"/>
              </a:rPr>
              <a:t>ème</a:t>
            </a:r>
            <a:endParaRPr lang="fr-FR" sz="2400" dirty="0">
              <a:solidFill>
                <a:schemeClr val="tx1"/>
              </a:solidFill>
              <a:latin typeface="Script MT Bold" pitchFamily="66" charset="0"/>
            </a:endParaRPr>
          </a:p>
          <a:p>
            <a:pPr>
              <a:buFont typeface="Wingdings" pitchFamily="2" charset="2"/>
              <a:buChar char="ü"/>
            </a:pPr>
            <a:r>
              <a:rPr lang="fr-FR" sz="2400" dirty="0">
                <a:solidFill>
                  <a:schemeClr val="tx1"/>
                </a:solidFill>
                <a:latin typeface="Script MT Bold" pitchFamily="66" charset="0"/>
              </a:rPr>
              <a:t>6 classes en 3</a:t>
            </a:r>
            <a:r>
              <a:rPr lang="fr-FR" sz="2400" baseline="30000" dirty="0">
                <a:solidFill>
                  <a:schemeClr val="tx1"/>
                </a:solidFill>
                <a:latin typeface="Script MT Bold" pitchFamily="66" charset="0"/>
              </a:rPr>
              <a:t>ème</a:t>
            </a:r>
            <a:endParaRPr lang="fr-FR" sz="2400" dirty="0">
              <a:solidFill>
                <a:schemeClr val="tx1"/>
              </a:solidFill>
              <a:latin typeface="Script MT Bold" pitchFamily="66" charset="0"/>
            </a:endParaRPr>
          </a:p>
          <a:p>
            <a:pPr>
              <a:buFont typeface="Wingdings" pitchFamily="2" charset="2"/>
              <a:buChar char="ü"/>
            </a:pPr>
            <a:r>
              <a:rPr lang="fr-FR" sz="2400" dirty="0">
                <a:solidFill>
                  <a:schemeClr val="tx1"/>
                </a:solidFill>
                <a:latin typeface="Script MT Bold" pitchFamily="66" charset="0"/>
              </a:rPr>
              <a:t>1 classe en Ulis</a:t>
            </a:r>
          </a:p>
          <a:p>
            <a:pPr>
              <a:buFont typeface="Wingdings" pitchFamily="2" charset="2"/>
              <a:buChar char="ü"/>
            </a:pPr>
            <a:r>
              <a:rPr lang="fr-FR" sz="2400" dirty="0">
                <a:solidFill>
                  <a:schemeClr val="tx1"/>
                </a:solidFill>
                <a:latin typeface="Script MT Bold" pitchFamily="66" charset="0"/>
              </a:rPr>
              <a:t>1 classe en UPE2A</a:t>
            </a:r>
          </a:p>
          <a:p>
            <a:endParaRPr lang="fr-FR" dirty="0">
              <a:solidFill>
                <a:srgbClr val="00B050"/>
              </a:solidFill>
              <a:latin typeface="Script MT Bold" pitchFamily="66" charset="0"/>
            </a:endParaRPr>
          </a:p>
          <a:p>
            <a:endParaRPr lang="fr-FR" dirty="0"/>
          </a:p>
        </p:txBody>
      </p:sp>
      <p:pic>
        <p:nvPicPr>
          <p:cNvPr id="4" name="Image 3">
            <a:extLst>
              <a:ext uri="{FF2B5EF4-FFF2-40B4-BE49-F238E27FC236}">
                <a16:creationId xmlns="" xmlns:a16="http://schemas.microsoft.com/office/drawing/2014/main" id="{6EE415CA-1866-4351-B1B3-080A19BABD99}"/>
              </a:ext>
            </a:extLst>
          </p:cNvPr>
          <p:cNvPicPr>
            <a:picLocks noChangeAspect="1"/>
          </p:cNvPicPr>
          <p:nvPr/>
        </p:nvPicPr>
        <p:blipFill>
          <a:blip r:embed="rId2"/>
          <a:stretch>
            <a:fillRect/>
          </a:stretch>
        </p:blipFill>
        <p:spPr>
          <a:xfrm>
            <a:off x="930729" y="1061358"/>
            <a:ext cx="5992740" cy="4433206"/>
          </a:xfrm>
          <a:prstGeom prst="rect">
            <a:avLst/>
          </a:prstGeom>
        </p:spPr>
      </p:pic>
    </p:spTree>
    <p:extLst>
      <p:ext uri="{BB962C8B-B14F-4D97-AF65-F5344CB8AC3E}">
        <p14:creationId xmlns="" xmlns:p14="http://schemas.microsoft.com/office/powerpoint/2010/main" val="1717331380"/>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C07AB7F5-B8E1-4983-9928-296E398E23EB}"/>
              </a:ext>
            </a:extLst>
          </p:cNvPr>
          <p:cNvSpPr>
            <a:spLocks noGrp="1"/>
          </p:cNvSpPr>
          <p:nvPr>
            <p:ph type="title"/>
          </p:nvPr>
        </p:nvSpPr>
        <p:spPr>
          <a:xfrm>
            <a:off x="452847" y="113212"/>
            <a:ext cx="10968446" cy="6374674"/>
          </a:xfrm>
        </p:spPr>
        <p:txBody>
          <a:bodyPr>
            <a:normAutofit/>
          </a:bodyPr>
          <a:lstStyle/>
          <a:p>
            <a:pPr algn="ctr"/>
            <a:r>
              <a:rPr lang="fr-FR" sz="8800" dirty="0">
                <a:latin typeface="Cabin Sketch" panose="020B0503050202020004" pitchFamily="34" charset="0"/>
              </a:rPr>
              <a:t/>
            </a:r>
            <a:br>
              <a:rPr lang="fr-FR" sz="8800" dirty="0">
                <a:latin typeface="Cabin Sketch" panose="020B0503050202020004" pitchFamily="34" charset="0"/>
              </a:rPr>
            </a:br>
            <a:r>
              <a:rPr lang="fr-FR" sz="10700" b="1" dirty="0" smtClean="0">
                <a:latin typeface="Script MT Bold" pitchFamily="66" charset="0"/>
              </a:rPr>
              <a:t>Petites énigmes.</a:t>
            </a:r>
            <a:br>
              <a:rPr lang="fr-FR" sz="10700" b="1" dirty="0" smtClean="0">
                <a:latin typeface="Script MT Bold" pitchFamily="66" charset="0"/>
              </a:rPr>
            </a:br>
            <a:r>
              <a:rPr lang="fr-FR" sz="10700" b="1" dirty="0" smtClean="0">
                <a:latin typeface="Script MT Bold" pitchFamily="66" charset="0"/>
              </a:rPr>
              <a:t>?????</a:t>
            </a:r>
            <a:endParaRPr lang="fr-FR" sz="10700" b="1" dirty="0">
              <a:latin typeface="Script MT Bold" pitchFamily="66" charset="0"/>
            </a:endParaRPr>
          </a:p>
        </p:txBody>
      </p:sp>
    </p:spTree>
    <p:extLst>
      <p:ext uri="{BB962C8B-B14F-4D97-AF65-F5344CB8AC3E}">
        <p14:creationId xmlns="" xmlns:p14="http://schemas.microsoft.com/office/powerpoint/2010/main" val="1652684626"/>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D271C3F-8A93-4115-8A33-4A3B2D49E581}"/>
              </a:ext>
            </a:extLst>
          </p:cNvPr>
          <p:cNvSpPr>
            <a:spLocks noGrp="1"/>
          </p:cNvSpPr>
          <p:nvPr>
            <p:ph type="title"/>
          </p:nvPr>
        </p:nvSpPr>
        <p:spPr>
          <a:xfrm>
            <a:off x="8337883" y="457200"/>
            <a:ext cx="3092117" cy="620486"/>
          </a:xfrm>
        </p:spPr>
        <p:txBody>
          <a:bodyPr>
            <a:normAutofit/>
          </a:bodyPr>
          <a:lstStyle/>
          <a:p>
            <a:pPr algn="ctr"/>
            <a:endParaRPr lang="fr-FR" dirty="0">
              <a:latin typeface="Cabin Sketch" panose="020B0503050202020004" pitchFamily="34" charset="0"/>
            </a:endParaRPr>
          </a:p>
        </p:txBody>
      </p:sp>
      <p:pic>
        <p:nvPicPr>
          <p:cNvPr id="5" name="Espace réservé du contenu 4">
            <a:extLst>
              <a:ext uri="{FF2B5EF4-FFF2-40B4-BE49-F238E27FC236}">
                <a16:creationId xmlns="" xmlns:a16="http://schemas.microsoft.com/office/drawing/2014/main" id="{40EBBC71-4C45-47CD-8A4C-2404B932CAA9}"/>
              </a:ext>
            </a:extLst>
          </p:cNvPr>
          <p:cNvPicPr>
            <a:picLocks noGrp="1" noChangeAspect="1"/>
          </p:cNvPicPr>
          <p:nvPr>
            <p:ph type="pic" idx="1"/>
          </p:nvPr>
        </p:nvPicPr>
        <p:blipFill rotWithShape="1">
          <a:blip r:embed="rId2"/>
          <a:srcRect t="20182" b="20182"/>
          <a:stretch/>
        </p:blipFill>
        <p:spPr>
          <a:xfrm>
            <a:off x="198664" y="457200"/>
            <a:ext cx="8596668" cy="5419129"/>
          </a:xfrm>
        </p:spPr>
      </p:pic>
      <p:sp>
        <p:nvSpPr>
          <p:cNvPr id="6" name="Espace réservé du texte 5">
            <a:extLst>
              <a:ext uri="{FF2B5EF4-FFF2-40B4-BE49-F238E27FC236}">
                <a16:creationId xmlns="" xmlns:a16="http://schemas.microsoft.com/office/drawing/2014/main" id="{3B772CE8-2659-4A6B-B878-3A5317B2473F}"/>
              </a:ext>
            </a:extLst>
          </p:cNvPr>
          <p:cNvSpPr>
            <a:spLocks noGrp="1"/>
          </p:cNvSpPr>
          <p:nvPr>
            <p:ph type="body" sz="half" idx="2"/>
          </p:nvPr>
        </p:nvSpPr>
        <p:spPr>
          <a:xfrm>
            <a:off x="8795332" y="1741336"/>
            <a:ext cx="3396668" cy="4164164"/>
          </a:xfrm>
        </p:spPr>
        <p:txBody>
          <a:bodyPr>
            <a:normAutofit/>
          </a:bodyPr>
          <a:lstStyle/>
          <a:p>
            <a:pPr algn="ctr"/>
            <a:r>
              <a:rPr lang="fr-FR" sz="4000" dirty="0">
                <a:solidFill>
                  <a:schemeClr val="tx1"/>
                </a:solidFill>
                <a:latin typeface="Script MT Bold" panose="03040602040607080904" pitchFamily="66" charset="0"/>
              </a:rPr>
              <a:t>A quoi sert ce « labyrinthe » ?</a:t>
            </a:r>
          </a:p>
        </p:txBody>
      </p:sp>
    </p:spTree>
    <p:extLst>
      <p:ext uri="{BB962C8B-B14F-4D97-AF65-F5344CB8AC3E}">
        <p14:creationId xmlns="" xmlns:p14="http://schemas.microsoft.com/office/powerpoint/2010/main" val="236334357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7F3A0D46-1A8A-4093-A733-39DF1811B14B}"/>
              </a:ext>
            </a:extLst>
          </p:cNvPr>
          <p:cNvSpPr>
            <a:spLocks noGrp="1"/>
          </p:cNvSpPr>
          <p:nvPr>
            <p:ph type="title"/>
          </p:nvPr>
        </p:nvSpPr>
        <p:spPr/>
        <p:txBody>
          <a:bodyPr/>
          <a:lstStyle/>
          <a:p>
            <a:endParaRPr lang="fr-FR"/>
          </a:p>
        </p:txBody>
      </p:sp>
      <p:pic>
        <p:nvPicPr>
          <p:cNvPr id="6" name="Espace réservé pour une image  5">
            <a:extLst>
              <a:ext uri="{FF2B5EF4-FFF2-40B4-BE49-F238E27FC236}">
                <a16:creationId xmlns="" xmlns:a16="http://schemas.microsoft.com/office/drawing/2014/main" id="{32C508F6-F318-444C-966B-045D8B2529CE}"/>
              </a:ext>
            </a:extLst>
          </p:cNvPr>
          <p:cNvPicPr>
            <a:picLocks noGrp="1" noChangeAspect="1"/>
          </p:cNvPicPr>
          <p:nvPr>
            <p:ph type="pic" idx="1"/>
          </p:nvPr>
        </p:nvPicPr>
        <p:blipFill>
          <a:blip r:embed="rId2"/>
          <a:srcRect t="20182" b="20182"/>
          <a:stretch>
            <a:fillRect/>
          </a:stretch>
        </p:blipFill>
        <p:spPr>
          <a:xfrm>
            <a:off x="745550" y="591532"/>
            <a:ext cx="6739333" cy="5674935"/>
          </a:xfrm>
        </p:spPr>
      </p:pic>
      <p:sp>
        <p:nvSpPr>
          <p:cNvPr id="4" name="Espace réservé du texte 3">
            <a:extLst>
              <a:ext uri="{FF2B5EF4-FFF2-40B4-BE49-F238E27FC236}">
                <a16:creationId xmlns="" xmlns:a16="http://schemas.microsoft.com/office/drawing/2014/main" id="{8927624E-920D-4482-8899-E2F865719550}"/>
              </a:ext>
            </a:extLst>
          </p:cNvPr>
          <p:cNvSpPr>
            <a:spLocks noGrp="1"/>
          </p:cNvSpPr>
          <p:nvPr>
            <p:ph type="body" sz="half" idx="2"/>
          </p:nvPr>
        </p:nvSpPr>
        <p:spPr>
          <a:xfrm>
            <a:off x="7747907" y="1741336"/>
            <a:ext cx="4073979" cy="4164164"/>
          </a:xfrm>
        </p:spPr>
        <p:txBody>
          <a:bodyPr>
            <a:normAutofit/>
          </a:bodyPr>
          <a:lstStyle/>
          <a:p>
            <a:pPr algn="ctr"/>
            <a:r>
              <a:rPr lang="fr-FR" sz="4000" dirty="0">
                <a:solidFill>
                  <a:schemeClr val="tx1"/>
                </a:solidFill>
                <a:latin typeface="Script MT Bold" panose="03040602040607080904" pitchFamily="66" charset="0"/>
              </a:rPr>
              <a:t>A quoi sert ce marquage au sol ?</a:t>
            </a:r>
          </a:p>
        </p:txBody>
      </p:sp>
    </p:spTree>
    <p:extLst>
      <p:ext uri="{BB962C8B-B14F-4D97-AF65-F5344CB8AC3E}">
        <p14:creationId xmlns="" xmlns:p14="http://schemas.microsoft.com/office/powerpoint/2010/main" val="2490943210"/>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 xmlns:a16="http://schemas.microsoft.com/office/drawing/2014/main" id="{10EB9057-59AE-4261-B39D-46B62EE1E54B}"/>
              </a:ext>
            </a:extLst>
          </p:cNvPr>
          <p:cNvSpPr>
            <a:spLocks noGrp="1"/>
          </p:cNvSpPr>
          <p:nvPr>
            <p:ph type="title"/>
          </p:nvPr>
        </p:nvSpPr>
        <p:spPr>
          <a:xfrm>
            <a:off x="6429080" y="2375774"/>
            <a:ext cx="3733015" cy="1320800"/>
          </a:xfrm>
        </p:spPr>
        <p:txBody>
          <a:bodyPr>
            <a:noAutofit/>
          </a:bodyPr>
          <a:lstStyle/>
          <a:p>
            <a:r>
              <a:rPr lang="fr-FR" sz="4400" b="1" dirty="0">
                <a:solidFill>
                  <a:schemeClr val="tx1"/>
                </a:solidFill>
                <a:latin typeface="Script MT Bold" panose="03040602040607080904" pitchFamily="66" charset="0"/>
              </a:rPr>
              <a:t>     Où suis-je ?</a:t>
            </a:r>
          </a:p>
        </p:txBody>
      </p:sp>
      <p:pic>
        <p:nvPicPr>
          <p:cNvPr id="6" name="Espace réservé pour une image  5">
            <a:extLst>
              <a:ext uri="{FF2B5EF4-FFF2-40B4-BE49-F238E27FC236}">
                <a16:creationId xmlns="" xmlns:a16="http://schemas.microsoft.com/office/drawing/2014/main" id="{757C44EF-35AB-4240-9B99-3374BF7B5B4B}"/>
              </a:ext>
            </a:extLst>
          </p:cNvPr>
          <p:cNvPicPr>
            <a:picLocks noGrp="1" noChangeAspect="1"/>
          </p:cNvPicPr>
          <p:nvPr>
            <p:ph idx="4294967295"/>
          </p:nvPr>
        </p:nvPicPr>
        <p:blipFill>
          <a:blip r:embed="rId2"/>
          <a:stretch>
            <a:fillRect/>
          </a:stretch>
        </p:blipFill>
        <p:spPr>
          <a:xfrm rot="5400000">
            <a:off x="0" y="666750"/>
            <a:ext cx="6865938" cy="5665788"/>
          </a:xfrm>
        </p:spPr>
      </p:pic>
    </p:spTree>
    <p:extLst>
      <p:ext uri="{BB962C8B-B14F-4D97-AF65-F5344CB8AC3E}">
        <p14:creationId xmlns="" xmlns:p14="http://schemas.microsoft.com/office/powerpoint/2010/main" val="870189165"/>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20417F9-BD96-4919-BECE-1F64DAA73D59}"/>
              </a:ext>
            </a:extLst>
          </p:cNvPr>
          <p:cNvSpPr>
            <a:spLocks noGrp="1"/>
          </p:cNvSpPr>
          <p:nvPr>
            <p:ph type="title"/>
          </p:nvPr>
        </p:nvSpPr>
        <p:spPr>
          <a:xfrm>
            <a:off x="6674176" y="1250622"/>
            <a:ext cx="2988297" cy="2802903"/>
          </a:xfrm>
        </p:spPr>
        <p:txBody>
          <a:bodyPr>
            <a:noAutofit/>
          </a:bodyPr>
          <a:lstStyle/>
          <a:p>
            <a:pPr algn="ctr"/>
            <a:r>
              <a:rPr lang="fr-FR" sz="4400" dirty="0">
                <a:solidFill>
                  <a:schemeClr val="tx1"/>
                </a:solidFill>
                <a:latin typeface="Script MT Bold" panose="03040602040607080904" pitchFamily="66" charset="0"/>
              </a:rPr>
              <a:t>A quel étage se trouve le CDI ?</a:t>
            </a:r>
          </a:p>
        </p:txBody>
      </p:sp>
      <p:pic>
        <p:nvPicPr>
          <p:cNvPr id="17" name="Espace réservé pour une image  16">
            <a:extLst>
              <a:ext uri="{FF2B5EF4-FFF2-40B4-BE49-F238E27FC236}">
                <a16:creationId xmlns="" xmlns:a16="http://schemas.microsoft.com/office/drawing/2014/main" id="{DBBFCF51-598B-4F41-9ECB-5628426230C3}"/>
              </a:ext>
            </a:extLst>
          </p:cNvPr>
          <p:cNvPicPr>
            <a:picLocks noGrp="1" noChangeAspect="1"/>
          </p:cNvPicPr>
          <p:nvPr>
            <p:ph type="pic" idx="4294967295"/>
          </p:nvPr>
        </p:nvPicPr>
        <p:blipFill>
          <a:blip r:embed="rId2"/>
          <a:srcRect l="15033" r="15033"/>
          <a:stretch>
            <a:fillRect/>
          </a:stretch>
        </p:blipFill>
        <p:spPr>
          <a:xfrm rot="5400000">
            <a:off x="0" y="433388"/>
            <a:ext cx="5715000" cy="6073775"/>
          </a:xfrm>
        </p:spPr>
      </p:pic>
    </p:spTree>
    <p:extLst>
      <p:ext uri="{BB962C8B-B14F-4D97-AF65-F5344CB8AC3E}">
        <p14:creationId xmlns="" xmlns:p14="http://schemas.microsoft.com/office/powerpoint/2010/main" val="1775551958"/>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7F248BA-32AE-4A6C-AA31-8F3553EE46F9}"/>
              </a:ext>
            </a:extLst>
          </p:cNvPr>
          <p:cNvSpPr>
            <a:spLocks noGrp="1"/>
          </p:cNvSpPr>
          <p:nvPr>
            <p:ph type="title"/>
          </p:nvPr>
        </p:nvSpPr>
        <p:spPr>
          <a:xfrm>
            <a:off x="1251678" y="1"/>
            <a:ext cx="10178322" cy="702128"/>
          </a:xfrm>
        </p:spPr>
        <p:txBody>
          <a:bodyPr>
            <a:noAutofit/>
          </a:bodyPr>
          <a:lstStyle/>
          <a:p>
            <a:pPr algn="ctr"/>
            <a:r>
              <a:rPr lang="fr-FR" sz="4800" u="sng" dirty="0">
                <a:latin typeface="Script MT Bold" pitchFamily="66" charset="0"/>
              </a:rPr>
              <a:t>L</a:t>
            </a:r>
            <a:r>
              <a:rPr lang="fr-FR" sz="4800" u="sng" dirty="0" smtClean="0">
                <a:latin typeface="Script MT Bold" pitchFamily="66" charset="0"/>
              </a:rPr>
              <a:t>e </a:t>
            </a:r>
            <a:r>
              <a:rPr lang="fr-FR" sz="4800" u="sng" dirty="0">
                <a:latin typeface="Script MT Bold" pitchFamily="66" charset="0"/>
              </a:rPr>
              <a:t>jour de la rentrée</a:t>
            </a:r>
          </a:p>
        </p:txBody>
      </p:sp>
      <p:sp>
        <p:nvSpPr>
          <p:cNvPr id="3" name="Espace réservé du contenu 2">
            <a:extLst>
              <a:ext uri="{FF2B5EF4-FFF2-40B4-BE49-F238E27FC236}">
                <a16:creationId xmlns="" xmlns:a16="http://schemas.microsoft.com/office/drawing/2014/main" id="{E3E98EFE-1DE3-4E41-88A1-7B9B3C8136C2}"/>
              </a:ext>
            </a:extLst>
          </p:cNvPr>
          <p:cNvSpPr>
            <a:spLocks noGrp="1"/>
          </p:cNvSpPr>
          <p:nvPr>
            <p:ph idx="1"/>
          </p:nvPr>
        </p:nvSpPr>
        <p:spPr>
          <a:xfrm>
            <a:off x="141402" y="644980"/>
            <a:ext cx="11778455" cy="6041570"/>
          </a:xfrm>
        </p:spPr>
        <p:txBody>
          <a:bodyPr>
            <a:normAutofit/>
          </a:bodyPr>
          <a:lstStyle/>
          <a:p>
            <a:pPr algn="just"/>
            <a:endParaRPr lang="fr-FR" dirty="0" smtClean="0">
              <a:solidFill>
                <a:schemeClr val="tx1"/>
              </a:solidFill>
              <a:latin typeface="Script MT Bold" panose="03040602040607080904" pitchFamily="66" charset="0"/>
            </a:endParaRPr>
          </a:p>
          <a:p>
            <a:pPr algn="just"/>
            <a:r>
              <a:rPr lang="fr-FR" dirty="0" smtClean="0">
                <a:solidFill>
                  <a:schemeClr val="tx1"/>
                </a:solidFill>
                <a:latin typeface="Script MT Bold" panose="03040602040607080904" pitchFamily="66" charset="0"/>
              </a:rPr>
              <a:t>Toutes </a:t>
            </a:r>
            <a:r>
              <a:rPr lang="fr-FR" dirty="0">
                <a:solidFill>
                  <a:schemeClr val="tx1"/>
                </a:solidFill>
                <a:latin typeface="Script MT Bold" panose="03040602040607080904" pitchFamily="66" charset="0"/>
              </a:rPr>
              <a:t>les classes de 6</a:t>
            </a:r>
            <a:r>
              <a:rPr lang="fr-FR" baseline="30000" dirty="0">
                <a:solidFill>
                  <a:schemeClr val="tx1"/>
                </a:solidFill>
                <a:latin typeface="Script MT Bold" panose="03040602040607080904" pitchFamily="66" charset="0"/>
              </a:rPr>
              <a:t>ème</a:t>
            </a:r>
            <a:r>
              <a:rPr lang="fr-FR" dirty="0">
                <a:solidFill>
                  <a:schemeClr val="tx1"/>
                </a:solidFill>
                <a:latin typeface="Script MT Bold" panose="03040602040607080904" pitchFamily="66" charset="0"/>
              </a:rPr>
              <a:t> rentrent le </a:t>
            </a:r>
            <a:r>
              <a:rPr lang="fr-FR" dirty="0" smtClean="0">
                <a:solidFill>
                  <a:schemeClr val="tx1"/>
                </a:solidFill>
                <a:latin typeface="Script MT Bold" panose="03040602040607080904" pitchFamily="66" charset="0"/>
              </a:rPr>
              <a:t>jeudi 2 septembre 2021.</a:t>
            </a:r>
            <a:endParaRPr lang="fr-FR" dirty="0">
              <a:solidFill>
                <a:schemeClr val="tx1"/>
              </a:solidFill>
              <a:latin typeface="Script MT Bold" panose="03040602040607080904" pitchFamily="66" charset="0"/>
            </a:endParaRPr>
          </a:p>
          <a:p>
            <a:pPr algn="just"/>
            <a:r>
              <a:rPr lang="fr-FR" dirty="0">
                <a:solidFill>
                  <a:schemeClr val="tx1"/>
                </a:solidFill>
                <a:latin typeface="Script MT Bold" panose="03040602040607080904" pitchFamily="66" charset="0"/>
              </a:rPr>
              <a:t>Dans ton sac, tu mettras uniquement ta trousse, ton agenda, un cahier de brouillon et une pochette avec des feuilles simples.</a:t>
            </a:r>
          </a:p>
          <a:p>
            <a:pPr algn="just"/>
            <a:r>
              <a:rPr lang="fr-FR" dirty="0">
                <a:solidFill>
                  <a:schemeClr val="tx1"/>
                </a:solidFill>
                <a:latin typeface="Script MT Bold" panose="03040602040607080904" pitchFamily="66" charset="0"/>
              </a:rPr>
              <a:t>Les listes de classes seront affichées sur le portail Rue des Bons enfants. Sur les listes de classes seront indiqués la salle et le nom de ton professeur principal qui te recevra.</a:t>
            </a:r>
          </a:p>
          <a:p>
            <a:pPr algn="just"/>
            <a:r>
              <a:rPr lang="fr-FR" dirty="0">
                <a:solidFill>
                  <a:schemeClr val="tx1"/>
                </a:solidFill>
                <a:latin typeface="Script MT Bold" panose="03040602040607080904" pitchFamily="66" charset="0"/>
              </a:rPr>
              <a:t>Tu peux rentrer dans le collège avec tes parents. Mais une fois que ton professeur sera là, ta famille pourra partir.</a:t>
            </a:r>
          </a:p>
          <a:p>
            <a:r>
              <a:rPr lang="fr-FR" dirty="0">
                <a:solidFill>
                  <a:schemeClr val="tx1"/>
                </a:solidFill>
                <a:latin typeface="Script MT Bold" panose="03040602040607080904" pitchFamily="66" charset="0"/>
              </a:rPr>
              <a:t>Tu seras pris en charge par ton professeur principal pour la remise de l’emploi du temps, du carnet de correspondance et de la carte de cantine si tu es demi-pensionnaire.</a:t>
            </a:r>
          </a:p>
          <a:p>
            <a:r>
              <a:rPr lang="fr-FR" dirty="0">
                <a:solidFill>
                  <a:schemeClr val="tx1"/>
                </a:solidFill>
                <a:latin typeface="Script MT Bold" panose="03040602040607080904" pitchFamily="66" charset="0"/>
              </a:rPr>
              <a:t>Les règles communes te seront expliquées.</a:t>
            </a:r>
          </a:p>
          <a:p>
            <a:r>
              <a:rPr lang="fr-FR" dirty="0">
                <a:solidFill>
                  <a:schemeClr val="tx1"/>
                </a:solidFill>
                <a:latin typeface="Script MT Bold" panose="03040602040607080904" pitchFamily="66" charset="0"/>
              </a:rPr>
              <a:t>Des ateliers seront mis en place afin que tu </a:t>
            </a:r>
            <a:r>
              <a:rPr lang="fr-FR" dirty="0" smtClean="0">
                <a:solidFill>
                  <a:schemeClr val="tx1"/>
                </a:solidFill>
                <a:latin typeface="Script MT Bold" panose="03040602040607080904" pitchFamily="66" charset="0"/>
              </a:rPr>
              <a:t>fasses </a:t>
            </a:r>
            <a:r>
              <a:rPr lang="fr-FR" dirty="0">
                <a:solidFill>
                  <a:schemeClr val="tx1"/>
                </a:solidFill>
                <a:latin typeface="Script MT Bold" panose="03040602040607080904" pitchFamily="66" charset="0"/>
              </a:rPr>
              <a:t>connaissance avec tes nouveaux camarades ainsi qu’avec les adultes de l’établissement.</a:t>
            </a:r>
          </a:p>
          <a:p>
            <a:r>
              <a:rPr lang="fr-FR" dirty="0">
                <a:solidFill>
                  <a:schemeClr val="tx1"/>
                </a:solidFill>
                <a:latin typeface="Script MT Bold" panose="03040602040607080904" pitchFamily="66" charset="0"/>
              </a:rPr>
              <a:t>Une visite de l’établissement se fera sous forme de jeu de piste.</a:t>
            </a:r>
            <a:endParaRPr lang="fr-FR" dirty="0">
              <a:latin typeface="Script MT Bold" panose="03040602040607080904" pitchFamily="66" charset="0"/>
            </a:endParaRPr>
          </a:p>
          <a:p>
            <a:pPr algn="just"/>
            <a:r>
              <a:rPr lang="fr-FR" dirty="0">
                <a:solidFill>
                  <a:schemeClr val="tx1"/>
                </a:solidFill>
                <a:latin typeface="Script MT Bold" panose="03040602040607080904" pitchFamily="66" charset="0"/>
              </a:rPr>
              <a:t>Les élèves externes sortiront à 12h05 pour déjeuner chez eux et reviendront à 13h20. </a:t>
            </a:r>
          </a:p>
          <a:p>
            <a:pPr algn="just"/>
            <a:r>
              <a:rPr lang="fr-FR" dirty="0">
                <a:solidFill>
                  <a:schemeClr val="tx1"/>
                </a:solidFill>
                <a:latin typeface="Script MT Bold" panose="03040602040607080904" pitchFamily="66" charset="0"/>
              </a:rPr>
              <a:t>Les élèves demi-pensionnaires mangeront à la cantine.</a:t>
            </a:r>
          </a:p>
          <a:p>
            <a:pPr algn="just"/>
            <a:r>
              <a:rPr lang="fr-FR" dirty="0">
                <a:solidFill>
                  <a:schemeClr val="tx1"/>
                </a:solidFill>
                <a:latin typeface="Script MT Bold" panose="03040602040607080904" pitchFamily="66" charset="0"/>
              </a:rPr>
              <a:t>Tous les élèves finiront leur journée à 16h30. </a:t>
            </a:r>
          </a:p>
          <a:p>
            <a:endParaRPr lang="fr-FR" dirty="0">
              <a:latin typeface="Script MT Bold" panose="03040602040607080904" pitchFamily="66" charset="0"/>
            </a:endParaRPr>
          </a:p>
          <a:p>
            <a:pPr marL="0" indent="0">
              <a:buNone/>
            </a:pPr>
            <a:endParaRPr lang="fr-FR" dirty="0">
              <a:latin typeface="Script MT Bold" panose="03040602040607080904" pitchFamily="66" charset="0"/>
            </a:endParaRPr>
          </a:p>
          <a:p>
            <a:endParaRPr lang="fr-FR" dirty="0">
              <a:latin typeface="Script MT Bold" panose="03040602040607080904" pitchFamily="66" charset="0"/>
            </a:endParaRPr>
          </a:p>
        </p:txBody>
      </p:sp>
    </p:spTree>
    <p:extLst>
      <p:ext uri="{BB962C8B-B14F-4D97-AF65-F5344CB8AC3E}">
        <p14:creationId xmlns="" xmlns:p14="http://schemas.microsoft.com/office/powerpoint/2010/main" val="3566155018"/>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361C36B1-59E0-40F9-B1FE-E1908F59FEF9}"/>
              </a:ext>
            </a:extLst>
          </p:cNvPr>
          <p:cNvSpPr>
            <a:spLocks noGrp="1"/>
          </p:cNvSpPr>
          <p:nvPr>
            <p:ph type="ctrTitle"/>
          </p:nvPr>
        </p:nvSpPr>
        <p:spPr>
          <a:xfrm>
            <a:off x="933254" y="1300899"/>
            <a:ext cx="8936610" cy="2749937"/>
          </a:xfrm>
        </p:spPr>
        <p:txBody>
          <a:bodyPr/>
          <a:lstStyle/>
          <a:p>
            <a:pPr algn="ctr"/>
            <a:r>
              <a:rPr lang="fr-FR" sz="6600" b="1" dirty="0">
                <a:solidFill>
                  <a:schemeClr val="tx1"/>
                </a:solidFill>
                <a:latin typeface="Script MT Bold" panose="03040602040607080904" pitchFamily="66" charset="0"/>
                <a:cs typeface="Times New Roman" panose="02020603050405020304" pitchFamily="18" charset="0"/>
              </a:rPr>
              <a:t>A très bientôt au </a:t>
            </a:r>
            <a:br>
              <a:rPr lang="fr-FR" sz="6600" b="1" dirty="0">
                <a:solidFill>
                  <a:schemeClr val="tx1"/>
                </a:solidFill>
                <a:latin typeface="Script MT Bold" panose="03040602040607080904" pitchFamily="66" charset="0"/>
                <a:cs typeface="Times New Roman" panose="02020603050405020304" pitchFamily="18" charset="0"/>
              </a:rPr>
            </a:br>
            <a:r>
              <a:rPr lang="fr-FR" sz="6600" b="1" dirty="0">
                <a:solidFill>
                  <a:schemeClr val="tx1"/>
                </a:solidFill>
                <a:latin typeface="Script MT Bold" panose="03040602040607080904" pitchFamily="66" charset="0"/>
                <a:cs typeface="Times New Roman" panose="02020603050405020304" pitchFamily="18" charset="0"/>
              </a:rPr>
              <a:t>collège Jeanne </a:t>
            </a:r>
            <a:r>
              <a:rPr lang="fr-FR" sz="6600" b="1" dirty="0" smtClean="0">
                <a:solidFill>
                  <a:schemeClr val="tx1"/>
                </a:solidFill>
                <a:latin typeface="Script MT Bold" panose="03040602040607080904" pitchFamily="66" charset="0"/>
                <a:cs typeface="Times New Roman" panose="02020603050405020304" pitchFamily="18" charset="0"/>
              </a:rPr>
              <a:t>d’Arc</a:t>
            </a:r>
            <a:r>
              <a:rPr lang="fr-FR" sz="6600" b="1" dirty="0">
                <a:solidFill>
                  <a:schemeClr val="tx1"/>
                </a:solidFill>
                <a:latin typeface="Script MT Bold" panose="03040602040607080904" pitchFamily="66" charset="0"/>
                <a:cs typeface="Times New Roman" panose="02020603050405020304" pitchFamily="18" charset="0"/>
              </a:rPr>
              <a:t>.</a:t>
            </a:r>
          </a:p>
        </p:txBody>
      </p:sp>
      <p:sp>
        <p:nvSpPr>
          <p:cNvPr id="5" name="Sous-titre 4">
            <a:extLst>
              <a:ext uri="{FF2B5EF4-FFF2-40B4-BE49-F238E27FC236}">
                <a16:creationId xmlns="" xmlns:a16="http://schemas.microsoft.com/office/drawing/2014/main" id="{92C053B0-333E-4DFF-A629-8F84F494D959}"/>
              </a:ext>
            </a:extLst>
          </p:cNvPr>
          <p:cNvSpPr>
            <a:spLocks noGrp="1"/>
          </p:cNvSpPr>
          <p:nvPr>
            <p:ph type="subTitle" idx="1"/>
          </p:nvPr>
        </p:nvSpPr>
        <p:spPr/>
        <p:txBody>
          <a:bodyPr/>
          <a:lstStyle/>
          <a:p>
            <a:endParaRPr lang="fr-FR" dirty="0"/>
          </a:p>
        </p:txBody>
      </p:sp>
    </p:spTree>
    <p:extLst>
      <p:ext uri="{BB962C8B-B14F-4D97-AF65-F5344CB8AC3E}">
        <p14:creationId xmlns="" xmlns:p14="http://schemas.microsoft.com/office/powerpoint/2010/main" val="316797182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B3DED72-1139-477B-AE13-704A7263F170}"/>
              </a:ext>
            </a:extLst>
          </p:cNvPr>
          <p:cNvSpPr>
            <a:spLocks noGrp="1"/>
          </p:cNvSpPr>
          <p:nvPr>
            <p:ph type="title"/>
          </p:nvPr>
        </p:nvSpPr>
        <p:spPr>
          <a:xfrm>
            <a:off x="677334" y="118030"/>
            <a:ext cx="8596668" cy="1812370"/>
          </a:xfrm>
        </p:spPr>
        <p:txBody>
          <a:bodyPr/>
          <a:lstStyle/>
          <a:p>
            <a:pPr algn="ctr"/>
            <a:r>
              <a:rPr lang="fr-FR" b="1" u="sng"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rPr>
              <a:t>       </a:t>
            </a:r>
            <a:r>
              <a:rPr lang="fr-FR" b="1"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rPr>
              <a:t>             </a:t>
            </a:r>
            <a:r>
              <a:rPr lang="fr-FR" sz="4400" b="1" u="sng" dirty="0">
                <a:solidFill>
                  <a:schemeClr val="bg2">
                    <a:lumMod val="50000"/>
                  </a:schemeClr>
                </a:solidFill>
                <a:effectLst>
                  <a:outerShdw blurRad="38100" dist="38100" dir="2700000" algn="tl">
                    <a:srgbClr val="000000">
                      <a:alpha val="43137"/>
                    </a:srgbClr>
                  </a:outerShdw>
                </a:effectLst>
                <a:latin typeface="Script MT Bold" pitchFamily="66" charset="0"/>
              </a:rPr>
              <a:t>Plan du collège</a:t>
            </a:r>
            <a:endParaRPr lang="fr-FR" sz="4400" b="1" dirty="0">
              <a:latin typeface="Script MT Bold" pitchFamily="66" charset="0"/>
            </a:endParaRPr>
          </a:p>
        </p:txBody>
      </p:sp>
      <p:sp>
        <p:nvSpPr>
          <p:cNvPr id="4" name="Bulle ronde 5">
            <a:extLst>
              <a:ext uri="{FF2B5EF4-FFF2-40B4-BE49-F238E27FC236}">
                <a16:creationId xmlns="" xmlns:a16="http://schemas.microsoft.com/office/drawing/2014/main" id="{11B2AC29-74CD-4870-9E5E-33FFBE85010E}"/>
              </a:ext>
            </a:extLst>
          </p:cNvPr>
          <p:cNvSpPr>
            <a:spLocks noGrp="1"/>
          </p:cNvSpPr>
          <p:nvPr>
            <p:ph idx="1"/>
          </p:nvPr>
        </p:nvSpPr>
        <p:spPr>
          <a:xfrm rot="20752310">
            <a:off x="62454" y="544456"/>
            <a:ext cx="3301391" cy="1873156"/>
          </a:xfrm>
          <a:prstGeom prst="wedgeEllipse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Script MT Bold" pitchFamily="66" charset="0"/>
              </a:rPr>
              <a:t>Pas de panique !</a:t>
            </a:r>
          </a:p>
        </p:txBody>
      </p:sp>
      <p:sp>
        <p:nvSpPr>
          <p:cNvPr id="5" name="Bulle ronde 4">
            <a:extLst>
              <a:ext uri="{FF2B5EF4-FFF2-40B4-BE49-F238E27FC236}">
                <a16:creationId xmlns="" xmlns:a16="http://schemas.microsoft.com/office/drawing/2014/main" id="{AF4000C6-1036-464A-86E8-108AF18243B9}"/>
              </a:ext>
            </a:extLst>
          </p:cNvPr>
          <p:cNvSpPr/>
          <p:nvPr/>
        </p:nvSpPr>
        <p:spPr>
          <a:xfrm rot="681801">
            <a:off x="8788453" y="409129"/>
            <a:ext cx="3126155" cy="1721741"/>
          </a:xfrm>
          <a:prstGeom prst="wedgeEllipse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Script MT Bold" pitchFamily="66" charset="0"/>
              </a:rPr>
              <a:t>Une visite est prévue !</a:t>
            </a:r>
          </a:p>
        </p:txBody>
      </p:sp>
      <p:graphicFrame>
        <p:nvGraphicFramePr>
          <p:cNvPr id="6" name="Object 2">
            <a:extLst>
              <a:ext uri="{FF2B5EF4-FFF2-40B4-BE49-F238E27FC236}">
                <a16:creationId xmlns="" xmlns:a16="http://schemas.microsoft.com/office/drawing/2014/main" id="{48EB8731-7086-4A50-85CE-2E545A4D0320}"/>
              </a:ext>
            </a:extLst>
          </p:cNvPr>
          <p:cNvGraphicFramePr>
            <a:graphicFrameLocks noChangeAspect="1"/>
          </p:cNvGraphicFramePr>
          <p:nvPr>
            <p:extLst>
              <p:ext uri="{D42A27DB-BD31-4B8C-83A1-F6EECF244321}">
                <p14:modId xmlns="" xmlns:p14="http://schemas.microsoft.com/office/powerpoint/2010/main" val="1728151248"/>
              </p:ext>
            </p:extLst>
          </p:nvPr>
        </p:nvGraphicFramePr>
        <p:xfrm>
          <a:off x="3340443" y="1269999"/>
          <a:ext cx="5511113" cy="5418137"/>
        </p:xfrm>
        <a:graphic>
          <a:graphicData uri="http://schemas.openxmlformats.org/presentationml/2006/ole">
            <p:oleObj spid="_x0000_s1051" name="Acrobat Document" r:id="rId3" imgW="5668166" imgH="8009524" progId="AcroExch.Document.11">
              <p:embed/>
            </p:oleObj>
          </a:graphicData>
        </a:graphic>
      </p:graphicFrame>
    </p:spTree>
    <p:extLst>
      <p:ext uri="{BB962C8B-B14F-4D97-AF65-F5344CB8AC3E}">
        <p14:creationId xmlns="" xmlns:p14="http://schemas.microsoft.com/office/powerpoint/2010/main" val="365330163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521E557-37E1-4A69-9E20-1E3AD2F2C7FB}"/>
              </a:ext>
            </a:extLst>
          </p:cNvPr>
          <p:cNvSpPr>
            <a:spLocks noGrp="1"/>
          </p:cNvSpPr>
          <p:nvPr>
            <p:ph type="title"/>
          </p:nvPr>
        </p:nvSpPr>
        <p:spPr>
          <a:xfrm>
            <a:off x="209006" y="373676"/>
            <a:ext cx="12190107" cy="596023"/>
          </a:xfrm>
        </p:spPr>
        <p:txBody>
          <a:bodyPr>
            <a:noAutofit/>
          </a:bodyPr>
          <a:lstStyle/>
          <a:p>
            <a:r>
              <a:rPr lang="fr-FR" b="1" dirty="0" smtClean="0">
                <a:solidFill>
                  <a:schemeClr val="bg2">
                    <a:lumMod val="50000"/>
                  </a:schemeClr>
                </a:solidFill>
                <a:effectLst>
                  <a:outerShdw blurRad="38100" dist="38100" dir="2700000" algn="tl">
                    <a:srgbClr val="000000">
                      <a:alpha val="43137"/>
                    </a:srgbClr>
                  </a:outerShdw>
                </a:effectLst>
                <a:latin typeface="Script MT Bold" pitchFamily="66" charset="0"/>
              </a:rPr>
              <a:t>            </a:t>
            </a:r>
            <a:r>
              <a:rPr lang="fr-FR" b="1" u="sng" dirty="0" smtClean="0">
                <a:solidFill>
                  <a:schemeClr val="bg2">
                    <a:lumMod val="50000"/>
                  </a:schemeClr>
                </a:solidFill>
                <a:effectLst>
                  <a:outerShdw blurRad="38100" dist="38100" dir="2700000" algn="tl">
                    <a:srgbClr val="000000">
                      <a:alpha val="43137"/>
                    </a:srgbClr>
                  </a:outerShdw>
                </a:effectLst>
                <a:latin typeface="Script MT Bold" pitchFamily="66" charset="0"/>
              </a:rPr>
              <a:t>Organigramme </a:t>
            </a:r>
            <a:r>
              <a:rPr lang="fr-FR" b="1" u="sng" dirty="0">
                <a:solidFill>
                  <a:schemeClr val="bg2">
                    <a:lumMod val="50000"/>
                  </a:schemeClr>
                </a:solidFill>
                <a:effectLst>
                  <a:outerShdw blurRad="38100" dist="38100" dir="2700000" algn="tl">
                    <a:srgbClr val="000000">
                      <a:alpha val="43137"/>
                    </a:srgbClr>
                  </a:outerShdw>
                </a:effectLst>
                <a:latin typeface="Script MT Bold" pitchFamily="66" charset="0"/>
              </a:rPr>
              <a:t>des personnels de l’établissement</a:t>
            </a:r>
            <a:endParaRPr lang="fr-FR" b="1" dirty="0">
              <a:latin typeface="Script MT Bold" pitchFamily="66" charset="0"/>
            </a:endParaRPr>
          </a:p>
        </p:txBody>
      </p:sp>
      <p:sp>
        <p:nvSpPr>
          <p:cNvPr id="3" name="Espace réservé du contenu 2">
            <a:extLst>
              <a:ext uri="{FF2B5EF4-FFF2-40B4-BE49-F238E27FC236}">
                <a16:creationId xmlns="" xmlns:a16="http://schemas.microsoft.com/office/drawing/2014/main" id="{8A5F8669-B571-4CC3-BB03-CCB1F766EA33}"/>
              </a:ext>
            </a:extLst>
          </p:cNvPr>
          <p:cNvSpPr>
            <a:spLocks noGrp="1"/>
          </p:cNvSpPr>
          <p:nvPr>
            <p:ph idx="1"/>
          </p:nvPr>
        </p:nvSpPr>
        <p:spPr>
          <a:xfrm>
            <a:off x="739471" y="978409"/>
            <a:ext cx="11084119" cy="4901184"/>
          </a:xfrm>
        </p:spPr>
        <p:txBody>
          <a:bodyPr/>
          <a:lstStyle/>
          <a:p>
            <a:r>
              <a:rPr lang="fr-FR" sz="2400" dirty="0">
                <a:solidFill>
                  <a:schemeClr val="tx1"/>
                </a:solidFill>
                <a:latin typeface="Script MT Bold" pitchFamily="66" charset="0"/>
              </a:rPr>
              <a:t>Au collège, tu verras qu’il y a beaucoup plus de personnels qu’à l’école. Tu trouveras à la page suivante un quizz pour savoir à qui t’adresser en cas de besoin.</a:t>
            </a:r>
          </a:p>
          <a:p>
            <a:endParaRPr lang="fr-FR" dirty="0"/>
          </a:p>
        </p:txBody>
      </p:sp>
      <p:graphicFrame>
        <p:nvGraphicFramePr>
          <p:cNvPr id="4" name="Object 3">
            <a:extLst>
              <a:ext uri="{FF2B5EF4-FFF2-40B4-BE49-F238E27FC236}">
                <a16:creationId xmlns="" xmlns:a16="http://schemas.microsoft.com/office/drawing/2014/main" id="{3FF4228D-4A14-4BCB-8A9A-64758B629097}"/>
              </a:ext>
            </a:extLst>
          </p:cNvPr>
          <p:cNvGraphicFramePr>
            <a:graphicFrameLocks noChangeAspect="1"/>
          </p:cNvGraphicFramePr>
          <p:nvPr/>
        </p:nvGraphicFramePr>
        <p:xfrm>
          <a:off x="2106613" y="1803400"/>
          <a:ext cx="8010525" cy="4953000"/>
        </p:xfrm>
        <a:graphic>
          <a:graphicData uri="http://schemas.openxmlformats.org/presentationml/2006/ole">
            <p:oleObj spid="_x0000_s2075" name="Acrobat Document" r:id="rId3" imgW="10675440" imgH="7556400" progId="AcroExch.Document.11">
              <p:embed/>
            </p:oleObj>
          </a:graphicData>
        </a:graphic>
      </p:graphicFrame>
    </p:spTree>
    <p:extLst>
      <p:ext uri="{BB962C8B-B14F-4D97-AF65-F5344CB8AC3E}">
        <p14:creationId xmlns="" xmlns:p14="http://schemas.microsoft.com/office/powerpoint/2010/main" val="346628821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46F9521-BD42-4641-8045-B07DA93724FD}"/>
              </a:ext>
            </a:extLst>
          </p:cNvPr>
          <p:cNvSpPr>
            <a:spLocks noGrp="1"/>
          </p:cNvSpPr>
          <p:nvPr>
            <p:ph type="title"/>
          </p:nvPr>
        </p:nvSpPr>
        <p:spPr>
          <a:xfrm>
            <a:off x="1251678" y="138793"/>
            <a:ext cx="10178322" cy="1289957"/>
          </a:xfrm>
        </p:spPr>
        <p:txBody>
          <a:bodyPr>
            <a:normAutofit/>
          </a:bodyPr>
          <a:lstStyle/>
          <a:p>
            <a:pPr algn="ctr"/>
            <a:r>
              <a:rPr lang="fr-FR" b="1" dirty="0">
                <a:latin typeface="Script MT Bold" pitchFamily="66" charset="0"/>
              </a:rPr>
              <a:t>Questionnaire : </a:t>
            </a:r>
            <a:br>
              <a:rPr lang="fr-FR" b="1" dirty="0">
                <a:latin typeface="Script MT Bold" pitchFamily="66" charset="0"/>
              </a:rPr>
            </a:br>
            <a:r>
              <a:rPr lang="fr-FR" b="1" dirty="0">
                <a:latin typeface="Script MT Bold" pitchFamily="66" charset="0"/>
              </a:rPr>
              <a:t>A qui dois-je </a:t>
            </a:r>
            <a:r>
              <a:rPr lang="fr-FR" b="1" dirty="0" smtClean="0">
                <a:latin typeface="Script MT Bold" pitchFamily="66" charset="0"/>
              </a:rPr>
              <a:t>m’adresser ?</a:t>
            </a:r>
            <a:endParaRPr lang="fr-FR" b="1" dirty="0">
              <a:latin typeface="Script MT Bold" pitchFamily="66" charset="0"/>
            </a:endParaRPr>
          </a:p>
        </p:txBody>
      </p:sp>
      <p:sp>
        <p:nvSpPr>
          <p:cNvPr id="3" name="Espace réservé du contenu 2">
            <a:extLst>
              <a:ext uri="{FF2B5EF4-FFF2-40B4-BE49-F238E27FC236}">
                <a16:creationId xmlns="" xmlns:a16="http://schemas.microsoft.com/office/drawing/2014/main" id="{50B678E5-F6D1-41B7-A030-CB975FE685D0}"/>
              </a:ext>
            </a:extLst>
          </p:cNvPr>
          <p:cNvSpPr>
            <a:spLocks noGrp="1"/>
          </p:cNvSpPr>
          <p:nvPr>
            <p:ph idx="1"/>
          </p:nvPr>
        </p:nvSpPr>
        <p:spPr>
          <a:xfrm>
            <a:off x="762000" y="1357460"/>
            <a:ext cx="10668000" cy="5141311"/>
          </a:xfrm>
        </p:spPr>
        <p:txBody>
          <a:bodyPr>
            <a:noAutofit/>
          </a:bodyPr>
          <a:lstStyle/>
          <a:p>
            <a:r>
              <a:rPr lang="fr-FR" sz="2000" dirty="0">
                <a:latin typeface="Script MT Bold" panose="03040602040607080904" pitchFamily="66" charset="0"/>
              </a:rPr>
              <a:t>J’ai perdu ma carte de cantine </a:t>
            </a:r>
          </a:p>
          <a:p>
            <a:r>
              <a:rPr lang="fr-FR" sz="2000" dirty="0">
                <a:latin typeface="Script MT Bold" panose="03040602040607080904" pitchFamily="66" charset="0"/>
              </a:rPr>
              <a:t>J’ai mal au ventre </a:t>
            </a:r>
          </a:p>
          <a:p>
            <a:r>
              <a:rPr lang="fr-FR" sz="2000" dirty="0" smtClean="0">
                <a:latin typeface="Script MT Bold" panose="03040602040607080904" pitchFamily="66" charset="0"/>
              </a:rPr>
              <a:t>Un </a:t>
            </a:r>
            <a:r>
              <a:rPr lang="fr-FR" sz="2000" dirty="0">
                <a:latin typeface="Script MT Bold" panose="03040602040607080904" pitchFamily="66" charset="0"/>
              </a:rPr>
              <a:t>élève m’insulte </a:t>
            </a:r>
          </a:p>
          <a:p>
            <a:r>
              <a:rPr lang="fr-FR" sz="2000" dirty="0">
                <a:latin typeface="Script MT Bold" panose="03040602040607080904" pitchFamily="66" charset="0"/>
              </a:rPr>
              <a:t>Avec mes camarades, nous voulons faire une modification d’emploi du temps </a:t>
            </a:r>
          </a:p>
          <a:p>
            <a:r>
              <a:rPr lang="fr-FR" sz="2000" dirty="0">
                <a:latin typeface="Script MT Bold" panose="03040602040607080904" pitchFamily="66" charset="0"/>
              </a:rPr>
              <a:t>Je veux emprunter un livre </a:t>
            </a:r>
          </a:p>
          <a:p>
            <a:r>
              <a:rPr lang="fr-FR" sz="2000" dirty="0">
                <a:latin typeface="Script MT Bold" panose="03040602040607080904" pitchFamily="66" charset="0"/>
              </a:rPr>
              <a:t>Je dois régulariser une absence </a:t>
            </a:r>
          </a:p>
          <a:p>
            <a:r>
              <a:rPr lang="fr-FR" sz="2000" dirty="0">
                <a:latin typeface="Script MT Bold" panose="03040602040607080904" pitchFamily="66" charset="0"/>
              </a:rPr>
              <a:t>Je suis en retard </a:t>
            </a:r>
          </a:p>
          <a:p>
            <a:r>
              <a:rPr lang="fr-FR" sz="2000" dirty="0">
                <a:latin typeface="Script MT Bold" panose="03040602040607080904" pitchFamily="66" charset="0"/>
              </a:rPr>
              <a:t>Mes parents ne savent pas comment remplir le dossier de bourse </a:t>
            </a:r>
          </a:p>
          <a:p>
            <a:r>
              <a:rPr lang="fr-FR" sz="2000" dirty="0">
                <a:latin typeface="Script MT Bold" panose="03040602040607080904" pitchFamily="66" charset="0"/>
              </a:rPr>
              <a:t>Je ne trouve pas ma salle de </a:t>
            </a:r>
            <a:r>
              <a:rPr lang="fr-FR" sz="2000" dirty="0" smtClean="0">
                <a:latin typeface="Script MT Bold" panose="03040602040607080904" pitchFamily="66" charset="0"/>
              </a:rPr>
              <a:t>cours</a:t>
            </a:r>
            <a:endParaRPr lang="fr-FR" sz="2000" dirty="0">
              <a:latin typeface="Script MT Bold" panose="03040602040607080904" pitchFamily="66" charset="0"/>
            </a:endParaRPr>
          </a:p>
          <a:p>
            <a:r>
              <a:rPr lang="fr-FR" sz="2000" dirty="0">
                <a:latin typeface="Script MT Bold" panose="03040602040607080904" pitchFamily="66" charset="0"/>
              </a:rPr>
              <a:t>Je veux m’inscrire à l’association sportive </a:t>
            </a:r>
          </a:p>
          <a:p>
            <a:r>
              <a:rPr lang="fr-FR" sz="2000" dirty="0">
                <a:latin typeface="Script MT Bold" panose="03040602040607080904" pitchFamily="66" charset="0"/>
              </a:rPr>
              <a:t>Je n’ai pas compris la leçon de mathématiques </a:t>
            </a:r>
          </a:p>
        </p:txBody>
      </p:sp>
    </p:spTree>
    <p:extLst>
      <p:ext uri="{BB962C8B-B14F-4D97-AF65-F5344CB8AC3E}">
        <p14:creationId xmlns="" xmlns:p14="http://schemas.microsoft.com/office/powerpoint/2010/main" val="84030438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4EDC89F-9373-4BD1-B976-7194C14B0233}"/>
              </a:ext>
            </a:extLst>
          </p:cNvPr>
          <p:cNvSpPr>
            <a:spLocks noGrp="1"/>
          </p:cNvSpPr>
          <p:nvPr>
            <p:ph type="title"/>
          </p:nvPr>
        </p:nvSpPr>
        <p:spPr>
          <a:xfrm>
            <a:off x="723569" y="382385"/>
            <a:ext cx="11187485" cy="1141478"/>
          </a:xfrm>
        </p:spPr>
        <p:txBody>
          <a:bodyPr>
            <a:noAutofit/>
          </a:bodyPr>
          <a:lstStyle/>
          <a:p>
            <a:pPr algn="ctr"/>
            <a:r>
              <a:rPr lang="fr-FR" sz="4000" b="1" u="sng" dirty="0">
                <a:solidFill>
                  <a:schemeClr val="bg2">
                    <a:lumMod val="50000"/>
                  </a:schemeClr>
                </a:solidFill>
                <a:effectLst>
                  <a:outerShdw blurRad="38100" dist="38100" dir="2700000" algn="tl">
                    <a:srgbClr val="000000">
                      <a:alpha val="43137"/>
                    </a:srgbClr>
                  </a:outerShdw>
                </a:effectLst>
                <a:latin typeface="Script MT Bold" pitchFamily="66" charset="0"/>
              </a:rPr>
              <a:t>Les disciplines enseignées au collège en 6ème</a:t>
            </a:r>
            <a:r>
              <a:rPr lang="fr-FR" sz="4000" b="1" u="sng"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rPr>
              <a:t/>
            </a:r>
            <a:br>
              <a:rPr lang="fr-FR" sz="4000" b="1" u="sng" dirty="0">
                <a:solidFill>
                  <a:schemeClr val="bg2">
                    <a:lumMod val="50000"/>
                  </a:schemeClr>
                </a:solidFill>
                <a:effectLst>
                  <a:outerShdw blurRad="38100" dist="38100" dir="2700000" algn="tl">
                    <a:srgbClr val="000000">
                      <a:alpha val="43137"/>
                    </a:srgbClr>
                  </a:outerShdw>
                </a:effectLst>
                <a:latin typeface="Cabin Sketch" panose="020B0503050202020004" pitchFamily="34" charset="0"/>
              </a:rPr>
            </a:br>
            <a:endParaRPr lang="fr-FR" sz="4000" b="1" dirty="0">
              <a:latin typeface="Cabin Sketch" panose="020B0503050202020004" pitchFamily="34" charset="0"/>
            </a:endParaRPr>
          </a:p>
        </p:txBody>
      </p:sp>
      <p:sp>
        <p:nvSpPr>
          <p:cNvPr id="4" name="Espace réservé du contenu 3">
            <a:extLst>
              <a:ext uri="{FF2B5EF4-FFF2-40B4-BE49-F238E27FC236}">
                <a16:creationId xmlns="" xmlns:a16="http://schemas.microsoft.com/office/drawing/2014/main" id="{15192F3E-BCDF-4E15-92B2-B7DE7F23FFFD}"/>
              </a:ext>
            </a:extLst>
          </p:cNvPr>
          <p:cNvSpPr>
            <a:spLocks noGrp="1"/>
          </p:cNvSpPr>
          <p:nvPr>
            <p:ph idx="1"/>
          </p:nvPr>
        </p:nvSpPr>
        <p:spPr>
          <a:xfrm rot="21194450">
            <a:off x="1533871" y="1578171"/>
            <a:ext cx="1942777" cy="117909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fr-FR" dirty="0">
                <a:solidFill>
                  <a:schemeClr val="tx1"/>
                </a:solidFill>
                <a:latin typeface="Script MT Bold" pitchFamily="66" charset="0"/>
              </a:rPr>
              <a:t>Français</a:t>
            </a:r>
          </a:p>
        </p:txBody>
      </p:sp>
      <p:sp>
        <p:nvSpPr>
          <p:cNvPr id="5" name="Parchemin horizontal 4">
            <a:extLst>
              <a:ext uri="{FF2B5EF4-FFF2-40B4-BE49-F238E27FC236}">
                <a16:creationId xmlns="" xmlns:a16="http://schemas.microsoft.com/office/drawing/2014/main" id="{B96D5577-0F56-45D3-9FB3-DA7CEA3AFD76}"/>
              </a:ext>
            </a:extLst>
          </p:cNvPr>
          <p:cNvSpPr/>
          <p:nvPr/>
        </p:nvSpPr>
        <p:spPr>
          <a:xfrm rot="20612807">
            <a:off x="4604386" y="1752089"/>
            <a:ext cx="1143000" cy="1033272"/>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Script MT Bold" pitchFamily="66" charset="0"/>
              </a:rPr>
              <a:t>Anglais</a:t>
            </a:r>
            <a:r>
              <a:rPr lang="fr-FR" dirty="0"/>
              <a:t> </a:t>
            </a:r>
          </a:p>
        </p:txBody>
      </p:sp>
      <p:sp>
        <p:nvSpPr>
          <p:cNvPr id="6" name="Parchemin horizontal 9">
            <a:extLst>
              <a:ext uri="{FF2B5EF4-FFF2-40B4-BE49-F238E27FC236}">
                <a16:creationId xmlns="" xmlns:a16="http://schemas.microsoft.com/office/drawing/2014/main" id="{B289E0C0-9DF7-413F-A98A-90B9C18A77C5}"/>
              </a:ext>
            </a:extLst>
          </p:cNvPr>
          <p:cNvSpPr/>
          <p:nvPr/>
        </p:nvSpPr>
        <p:spPr>
          <a:xfrm rot="587211">
            <a:off x="4238972" y="3501297"/>
            <a:ext cx="1359024" cy="1033272"/>
          </a:xfrm>
          <a:prstGeom prst="horizontalScroll">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Script MT Bold" pitchFamily="66" charset="0"/>
              </a:rPr>
              <a:t>Éducation musicale</a:t>
            </a:r>
            <a:r>
              <a:rPr lang="fr-FR" dirty="0">
                <a:latin typeface="Script MT Bold" pitchFamily="66" charset="0"/>
              </a:rPr>
              <a:t> </a:t>
            </a:r>
          </a:p>
        </p:txBody>
      </p:sp>
      <p:sp>
        <p:nvSpPr>
          <p:cNvPr id="7" name="Parchemin horizontal 6">
            <a:extLst>
              <a:ext uri="{FF2B5EF4-FFF2-40B4-BE49-F238E27FC236}">
                <a16:creationId xmlns="" xmlns:a16="http://schemas.microsoft.com/office/drawing/2014/main" id="{3FF39C59-9710-40E9-A155-215291F68B00}"/>
              </a:ext>
            </a:extLst>
          </p:cNvPr>
          <p:cNvSpPr/>
          <p:nvPr/>
        </p:nvSpPr>
        <p:spPr>
          <a:xfrm>
            <a:off x="1471235" y="3393309"/>
            <a:ext cx="1863080" cy="1033272"/>
          </a:xfrm>
          <a:prstGeom prst="horizontalScroll">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Script MT Bold" pitchFamily="66" charset="0"/>
              </a:rPr>
              <a:t>Mathématiques</a:t>
            </a:r>
            <a:r>
              <a:rPr lang="fr-FR" dirty="0">
                <a:latin typeface="Script MT Bold" pitchFamily="66" charset="0"/>
              </a:rPr>
              <a:t> </a:t>
            </a:r>
          </a:p>
        </p:txBody>
      </p:sp>
      <p:sp>
        <p:nvSpPr>
          <p:cNvPr id="8" name="Parchemin horizontal 5">
            <a:extLst>
              <a:ext uri="{FF2B5EF4-FFF2-40B4-BE49-F238E27FC236}">
                <a16:creationId xmlns="" xmlns:a16="http://schemas.microsoft.com/office/drawing/2014/main" id="{464316AB-6D8D-499A-8F54-F61D09519804}"/>
              </a:ext>
            </a:extLst>
          </p:cNvPr>
          <p:cNvSpPr/>
          <p:nvPr/>
        </p:nvSpPr>
        <p:spPr>
          <a:xfrm rot="21181858">
            <a:off x="7073514" y="1795781"/>
            <a:ext cx="1431032" cy="1033272"/>
          </a:xfrm>
          <a:prstGeom prst="horizont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Script MT Bold" pitchFamily="66" charset="0"/>
              </a:rPr>
              <a:t>Histoire</a:t>
            </a:r>
          </a:p>
          <a:p>
            <a:pPr algn="ctr"/>
            <a:r>
              <a:rPr lang="fr-FR" dirty="0">
                <a:solidFill>
                  <a:schemeClr val="tx1"/>
                </a:solidFill>
                <a:latin typeface="Script MT Bold" pitchFamily="66" charset="0"/>
              </a:rPr>
              <a:t>Géographie </a:t>
            </a:r>
          </a:p>
        </p:txBody>
      </p:sp>
      <p:sp>
        <p:nvSpPr>
          <p:cNvPr id="9" name="Parchemin horizontal 7">
            <a:extLst>
              <a:ext uri="{FF2B5EF4-FFF2-40B4-BE49-F238E27FC236}">
                <a16:creationId xmlns="" xmlns:a16="http://schemas.microsoft.com/office/drawing/2014/main" id="{E35831CE-1877-412E-A510-2B112F87556B}"/>
              </a:ext>
            </a:extLst>
          </p:cNvPr>
          <p:cNvSpPr/>
          <p:nvPr/>
        </p:nvSpPr>
        <p:spPr>
          <a:xfrm rot="21046375">
            <a:off x="1348497" y="5131919"/>
            <a:ext cx="1503040" cy="1033272"/>
          </a:xfrm>
          <a:prstGeom prst="horizontalScroll">
            <a:avLst/>
          </a:prstGeom>
          <a:solidFill>
            <a:srgbClr val="EF5F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Script MT Bold" pitchFamily="66" charset="0"/>
              </a:rPr>
              <a:t>Arts</a:t>
            </a:r>
          </a:p>
          <a:p>
            <a:pPr algn="ctr"/>
            <a:r>
              <a:rPr lang="fr-FR" dirty="0">
                <a:solidFill>
                  <a:schemeClr val="tx1"/>
                </a:solidFill>
                <a:latin typeface="Script MT Bold" pitchFamily="66" charset="0"/>
              </a:rPr>
              <a:t>plastiques</a:t>
            </a:r>
          </a:p>
        </p:txBody>
      </p:sp>
      <p:sp>
        <p:nvSpPr>
          <p:cNvPr id="10" name="Parchemin horizontal 13">
            <a:extLst>
              <a:ext uri="{FF2B5EF4-FFF2-40B4-BE49-F238E27FC236}">
                <a16:creationId xmlns="" xmlns:a16="http://schemas.microsoft.com/office/drawing/2014/main" id="{64999436-E83D-480A-8365-AFD517E42E39}"/>
              </a:ext>
            </a:extLst>
          </p:cNvPr>
          <p:cNvSpPr/>
          <p:nvPr/>
        </p:nvSpPr>
        <p:spPr>
          <a:xfrm>
            <a:off x="3975522" y="5348084"/>
            <a:ext cx="1359024" cy="1033272"/>
          </a:xfrm>
          <a:prstGeom prst="horizontalScroll">
            <a:avLst/>
          </a:prstGeom>
          <a:solidFill>
            <a:srgbClr val="FA66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Script MT Bold" pitchFamily="66" charset="0"/>
              </a:rPr>
              <a:t>Allemand</a:t>
            </a:r>
            <a:r>
              <a:rPr lang="fr-FR" dirty="0"/>
              <a:t> </a:t>
            </a:r>
          </a:p>
        </p:txBody>
      </p:sp>
      <p:sp>
        <p:nvSpPr>
          <p:cNvPr id="11" name="Parchemin horizontal 8">
            <a:extLst>
              <a:ext uri="{FF2B5EF4-FFF2-40B4-BE49-F238E27FC236}">
                <a16:creationId xmlns="" xmlns:a16="http://schemas.microsoft.com/office/drawing/2014/main" id="{A0FD96C1-53E6-46E1-95C3-CC66304B7612}"/>
              </a:ext>
            </a:extLst>
          </p:cNvPr>
          <p:cNvSpPr/>
          <p:nvPr/>
        </p:nvSpPr>
        <p:spPr>
          <a:xfrm rot="21019315">
            <a:off x="7045179" y="3590779"/>
            <a:ext cx="1440160" cy="1033272"/>
          </a:xfrm>
          <a:prstGeom prst="horizontalScroll">
            <a:avLst/>
          </a:prstGeom>
          <a:solidFill>
            <a:srgbClr val="6AF6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Script MT Bold" pitchFamily="66" charset="0"/>
              </a:rPr>
              <a:t>Technologie</a:t>
            </a:r>
            <a:r>
              <a:rPr lang="fr-FR" dirty="0"/>
              <a:t> </a:t>
            </a:r>
          </a:p>
        </p:txBody>
      </p:sp>
      <p:sp>
        <p:nvSpPr>
          <p:cNvPr id="12" name="Parchemin horizontal 10">
            <a:extLst>
              <a:ext uri="{FF2B5EF4-FFF2-40B4-BE49-F238E27FC236}">
                <a16:creationId xmlns="" xmlns:a16="http://schemas.microsoft.com/office/drawing/2014/main" id="{25A10654-430A-4C31-9335-7120E9961B87}"/>
              </a:ext>
            </a:extLst>
          </p:cNvPr>
          <p:cNvSpPr/>
          <p:nvPr/>
        </p:nvSpPr>
        <p:spPr>
          <a:xfrm rot="638920">
            <a:off x="9575067" y="1266257"/>
            <a:ext cx="1296144" cy="1428895"/>
          </a:xfrm>
          <a:prstGeom prst="horizont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Script MT Bold" pitchFamily="66" charset="0"/>
              </a:rPr>
              <a:t>Sciences de la Vie et de la Terre</a:t>
            </a:r>
          </a:p>
        </p:txBody>
      </p:sp>
      <p:sp>
        <p:nvSpPr>
          <p:cNvPr id="13" name="Parchemin horizontal 12">
            <a:extLst>
              <a:ext uri="{FF2B5EF4-FFF2-40B4-BE49-F238E27FC236}">
                <a16:creationId xmlns="" xmlns:a16="http://schemas.microsoft.com/office/drawing/2014/main" id="{2B757E6E-4DCF-4044-916A-0C866EBFF671}"/>
              </a:ext>
            </a:extLst>
          </p:cNvPr>
          <p:cNvSpPr/>
          <p:nvPr/>
        </p:nvSpPr>
        <p:spPr>
          <a:xfrm rot="561677">
            <a:off x="6928570" y="5400570"/>
            <a:ext cx="1287016" cy="1033272"/>
          </a:xfrm>
          <a:prstGeom prst="horizontalScroll">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Script MT Bold" pitchFamily="66" charset="0"/>
              </a:rPr>
              <a:t>Physique chimie </a:t>
            </a:r>
          </a:p>
        </p:txBody>
      </p:sp>
      <p:sp>
        <p:nvSpPr>
          <p:cNvPr id="14" name="Parchemin horizontal 14">
            <a:extLst>
              <a:ext uri="{FF2B5EF4-FFF2-40B4-BE49-F238E27FC236}">
                <a16:creationId xmlns="" xmlns:a16="http://schemas.microsoft.com/office/drawing/2014/main" id="{F2B2CA5D-1F83-4E0B-ABB3-0BBC344DE04E}"/>
              </a:ext>
            </a:extLst>
          </p:cNvPr>
          <p:cNvSpPr/>
          <p:nvPr/>
        </p:nvSpPr>
        <p:spPr>
          <a:xfrm rot="21369120">
            <a:off x="9412971" y="3020040"/>
            <a:ext cx="1647056" cy="1033272"/>
          </a:xfrm>
          <a:prstGeom prst="horizontalScroll">
            <a:avLst/>
          </a:prstGeom>
          <a:solidFill>
            <a:srgbClr val="6C5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Script MT Bold" pitchFamily="66" charset="0"/>
              </a:rPr>
              <a:t>Enseignement moral et civique</a:t>
            </a:r>
          </a:p>
        </p:txBody>
      </p:sp>
      <p:sp>
        <p:nvSpPr>
          <p:cNvPr id="16" name="Parchemin horizontal 11">
            <a:extLst>
              <a:ext uri="{FF2B5EF4-FFF2-40B4-BE49-F238E27FC236}">
                <a16:creationId xmlns="" xmlns:a16="http://schemas.microsoft.com/office/drawing/2014/main" id="{BBB83800-75D8-4304-922D-71321E8E1FFA}"/>
              </a:ext>
            </a:extLst>
          </p:cNvPr>
          <p:cNvSpPr/>
          <p:nvPr/>
        </p:nvSpPr>
        <p:spPr>
          <a:xfrm rot="532362">
            <a:off x="9788633" y="5541228"/>
            <a:ext cx="1647056" cy="1033272"/>
          </a:xfrm>
          <a:prstGeom prst="horizontalScroll">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Script MT Bold" pitchFamily="66" charset="0"/>
              </a:rPr>
              <a:t>Education physique et sportive</a:t>
            </a:r>
          </a:p>
        </p:txBody>
      </p:sp>
    </p:spTree>
    <p:extLst>
      <p:ext uri="{BB962C8B-B14F-4D97-AF65-F5344CB8AC3E}">
        <p14:creationId xmlns="" xmlns:p14="http://schemas.microsoft.com/office/powerpoint/2010/main" val="290559535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88A024D-750E-48C8-9FA1-B530E9991E97}"/>
              </a:ext>
            </a:extLst>
          </p:cNvPr>
          <p:cNvSpPr>
            <a:spLocks noGrp="1"/>
          </p:cNvSpPr>
          <p:nvPr>
            <p:ph type="title"/>
          </p:nvPr>
        </p:nvSpPr>
        <p:spPr>
          <a:xfrm>
            <a:off x="677333" y="169682"/>
            <a:ext cx="9974955" cy="1291473"/>
          </a:xfrm>
        </p:spPr>
        <p:txBody>
          <a:bodyPr>
            <a:normAutofit fontScale="90000"/>
          </a:bodyPr>
          <a:lstStyle/>
          <a:p>
            <a:pPr algn="ctr"/>
            <a:r>
              <a:rPr lang="fr-FR" sz="4400" b="1" u="sng" dirty="0">
                <a:solidFill>
                  <a:schemeClr val="bg2">
                    <a:lumMod val="50000"/>
                  </a:schemeClr>
                </a:solidFill>
                <a:effectLst>
                  <a:outerShdw blurRad="38100" dist="38100" dir="2700000" algn="tl">
                    <a:srgbClr val="000000">
                      <a:alpha val="43137"/>
                    </a:srgbClr>
                  </a:outerShdw>
                </a:effectLst>
                <a:latin typeface="Script MT Bold" pitchFamily="66" charset="0"/>
              </a:rPr>
              <a:t>Les options au collège </a:t>
            </a:r>
            <a:br>
              <a:rPr lang="fr-FR" sz="4400" b="1" u="sng" dirty="0">
                <a:solidFill>
                  <a:schemeClr val="bg2">
                    <a:lumMod val="50000"/>
                  </a:schemeClr>
                </a:solidFill>
                <a:effectLst>
                  <a:outerShdw blurRad="38100" dist="38100" dir="2700000" algn="tl">
                    <a:srgbClr val="000000">
                      <a:alpha val="43137"/>
                    </a:srgbClr>
                  </a:outerShdw>
                </a:effectLst>
                <a:latin typeface="Script MT Bold" pitchFamily="66" charset="0"/>
              </a:rPr>
            </a:br>
            <a:r>
              <a:rPr lang="fr-FR" sz="4400" b="1" u="sng" dirty="0">
                <a:solidFill>
                  <a:schemeClr val="bg2">
                    <a:lumMod val="50000"/>
                  </a:schemeClr>
                </a:solidFill>
                <a:effectLst>
                  <a:outerShdw blurRad="38100" dist="38100" dir="2700000" algn="tl">
                    <a:srgbClr val="000000">
                      <a:alpha val="43137"/>
                    </a:srgbClr>
                  </a:outerShdw>
                </a:effectLst>
                <a:latin typeface="Script MT Bold" pitchFamily="66" charset="0"/>
              </a:rPr>
              <a:t>Jeanne D’Arc</a:t>
            </a:r>
            <a:endParaRPr lang="fr-FR" sz="4400" b="1" dirty="0">
              <a:solidFill>
                <a:schemeClr val="bg2">
                  <a:lumMod val="50000"/>
                </a:schemeClr>
              </a:solidFill>
              <a:latin typeface="Script MT Bold" pitchFamily="66" charset="0"/>
            </a:endParaRPr>
          </a:p>
        </p:txBody>
      </p:sp>
      <p:sp>
        <p:nvSpPr>
          <p:cNvPr id="3" name="Espace réservé du contenu 2">
            <a:extLst>
              <a:ext uri="{FF2B5EF4-FFF2-40B4-BE49-F238E27FC236}">
                <a16:creationId xmlns="" xmlns:a16="http://schemas.microsoft.com/office/drawing/2014/main" id="{1EAE5BDB-5F11-4BE6-A051-8C98207DAF07}"/>
              </a:ext>
            </a:extLst>
          </p:cNvPr>
          <p:cNvSpPr>
            <a:spLocks noGrp="1"/>
          </p:cNvSpPr>
          <p:nvPr>
            <p:ph idx="1"/>
          </p:nvPr>
        </p:nvSpPr>
        <p:spPr>
          <a:xfrm>
            <a:off x="395926" y="1741337"/>
            <a:ext cx="11034074" cy="4834392"/>
          </a:xfrm>
        </p:spPr>
        <p:txBody>
          <a:bodyPr>
            <a:normAutofit/>
          </a:bodyPr>
          <a:lstStyle/>
          <a:p>
            <a:pPr marL="0" lvl="0" indent="0" algn="just">
              <a:lnSpc>
                <a:spcPct val="100000"/>
              </a:lnSpc>
              <a:spcBef>
                <a:spcPts val="580"/>
              </a:spcBef>
              <a:buClr>
                <a:srgbClr val="60B5FF"/>
              </a:buClr>
              <a:buSzPct val="85000"/>
              <a:buNone/>
            </a:pPr>
            <a:r>
              <a:rPr lang="fr-FR" sz="2400" b="1" dirty="0">
                <a:solidFill>
                  <a:schemeClr val="tx1"/>
                </a:solidFill>
                <a:latin typeface="Script MT Bold" pitchFamily="66" charset="0"/>
              </a:rPr>
              <a:t>Au collège, tu pourras participer à des activités qui ne sont pas obligatoires. Par exemple, tu pourras t’inscrire dès la 6</a:t>
            </a:r>
            <a:r>
              <a:rPr lang="fr-FR" sz="2400" b="1" baseline="30000" dirty="0">
                <a:solidFill>
                  <a:schemeClr val="tx1"/>
                </a:solidFill>
                <a:latin typeface="Script MT Bold" pitchFamily="66" charset="0"/>
              </a:rPr>
              <a:t>ème</a:t>
            </a:r>
            <a:r>
              <a:rPr lang="fr-FR" sz="2400" b="1" dirty="0">
                <a:solidFill>
                  <a:schemeClr val="tx1"/>
                </a:solidFill>
                <a:latin typeface="Script MT Bold" pitchFamily="66" charset="0"/>
              </a:rPr>
              <a:t> en classe à horaires aménagés musique (CHAM) même si tu ne sais pas jouer d’un instrument.</a:t>
            </a:r>
          </a:p>
          <a:p>
            <a:pPr marL="0" lvl="0" indent="0" algn="just">
              <a:lnSpc>
                <a:spcPct val="100000"/>
              </a:lnSpc>
              <a:spcBef>
                <a:spcPts val="580"/>
              </a:spcBef>
              <a:buClr>
                <a:srgbClr val="60B5FF"/>
              </a:buClr>
              <a:buSzPct val="85000"/>
              <a:buNone/>
            </a:pPr>
            <a:r>
              <a:rPr lang="fr-FR" sz="2400" b="1" dirty="0">
                <a:solidFill>
                  <a:schemeClr val="tx1"/>
                </a:solidFill>
                <a:latin typeface="Script MT Bold" pitchFamily="66" charset="0"/>
              </a:rPr>
              <a:t>Tu pourras aussi intégrer la section sportive scolaire escrime en partenariat avec le club d’escrime d’Orléans.</a:t>
            </a:r>
          </a:p>
          <a:p>
            <a:pPr marL="0" lvl="0" indent="0" algn="just">
              <a:lnSpc>
                <a:spcPct val="100000"/>
              </a:lnSpc>
              <a:spcBef>
                <a:spcPts val="580"/>
              </a:spcBef>
              <a:buClr>
                <a:srgbClr val="60B5FF"/>
              </a:buClr>
              <a:buSzPct val="85000"/>
              <a:buNone/>
            </a:pPr>
            <a:r>
              <a:rPr lang="fr-FR" sz="2400" b="1" dirty="0">
                <a:solidFill>
                  <a:schemeClr val="tx1"/>
                </a:solidFill>
                <a:latin typeface="Script MT Bold" pitchFamily="66" charset="0"/>
              </a:rPr>
              <a:t>Il existe au collège un pôle espoir basket réservé aux joueurs de très </a:t>
            </a:r>
            <a:r>
              <a:rPr lang="fr-FR" sz="2400" b="1" dirty="0" smtClean="0">
                <a:solidFill>
                  <a:schemeClr val="tx1"/>
                </a:solidFill>
                <a:latin typeface="Script MT Bold" pitchFamily="66" charset="0"/>
              </a:rPr>
              <a:t>haut niveau</a:t>
            </a:r>
            <a:r>
              <a:rPr lang="fr-FR" sz="2400" b="1" dirty="0">
                <a:solidFill>
                  <a:schemeClr val="tx1"/>
                </a:solidFill>
                <a:latin typeface="Script MT Bold" pitchFamily="66" charset="0"/>
              </a:rPr>
              <a:t>.</a:t>
            </a:r>
          </a:p>
          <a:p>
            <a:pPr marL="0" lvl="0" indent="0" algn="just">
              <a:lnSpc>
                <a:spcPct val="100000"/>
              </a:lnSpc>
              <a:spcBef>
                <a:spcPts val="580"/>
              </a:spcBef>
              <a:buClr>
                <a:srgbClr val="60B5FF"/>
              </a:buClr>
              <a:buSzPct val="85000"/>
              <a:buNone/>
            </a:pPr>
            <a:endParaRPr lang="fr-FR" sz="2400" b="1" dirty="0">
              <a:solidFill>
                <a:schemeClr val="tx1"/>
              </a:solidFill>
              <a:latin typeface="Script MT Bold" pitchFamily="66" charset="0"/>
            </a:endParaRPr>
          </a:p>
          <a:p>
            <a:pPr marL="0" lvl="0" indent="0" algn="just">
              <a:lnSpc>
                <a:spcPct val="100000"/>
              </a:lnSpc>
              <a:spcBef>
                <a:spcPts val="580"/>
              </a:spcBef>
              <a:buClr>
                <a:srgbClr val="60B5FF"/>
              </a:buClr>
              <a:buSzPct val="85000"/>
              <a:buNone/>
            </a:pPr>
            <a:r>
              <a:rPr lang="fr-FR" sz="2400" b="1" dirty="0">
                <a:solidFill>
                  <a:schemeClr val="tx1"/>
                </a:solidFill>
                <a:latin typeface="Script MT Bold" pitchFamily="66" charset="0"/>
              </a:rPr>
              <a:t>Dès la 6</a:t>
            </a:r>
            <a:r>
              <a:rPr lang="fr-FR" sz="2400" b="1" baseline="30000" dirty="0">
                <a:solidFill>
                  <a:schemeClr val="tx1"/>
                </a:solidFill>
                <a:latin typeface="Script MT Bold" pitchFamily="66" charset="0"/>
              </a:rPr>
              <a:t>ème</a:t>
            </a:r>
            <a:r>
              <a:rPr lang="fr-FR" sz="2400" b="1" dirty="0">
                <a:solidFill>
                  <a:schemeClr val="tx1"/>
                </a:solidFill>
                <a:latin typeface="Script MT Bold" pitchFamily="66" charset="0"/>
              </a:rPr>
              <a:t>, si tu aimes les langues vivantes étrangères, tu pourras suivre l’enseignement de l’allemand en plus de l’anglais qui est obligatoire. Si tu fais ce choix, tu devras poursuivre l’enseignement de l’allemand en seconde langue vivante jusqu’à la 3</a:t>
            </a:r>
            <a:r>
              <a:rPr lang="fr-FR" sz="2400" b="1" baseline="30000" dirty="0">
                <a:solidFill>
                  <a:schemeClr val="tx1"/>
                </a:solidFill>
                <a:latin typeface="Script MT Bold" pitchFamily="66" charset="0"/>
              </a:rPr>
              <a:t>ème</a:t>
            </a:r>
            <a:r>
              <a:rPr lang="fr-FR" sz="2400" b="1" dirty="0">
                <a:solidFill>
                  <a:schemeClr val="tx1"/>
                </a:solidFill>
                <a:latin typeface="Script MT Bold" pitchFamily="66" charset="0"/>
              </a:rPr>
              <a:t>.</a:t>
            </a:r>
          </a:p>
          <a:p>
            <a:endParaRPr lang="fr-FR" dirty="0"/>
          </a:p>
        </p:txBody>
      </p:sp>
    </p:spTree>
    <p:extLst>
      <p:ext uri="{BB962C8B-B14F-4D97-AF65-F5344CB8AC3E}">
        <p14:creationId xmlns="" xmlns:p14="http://schemas.microsoft.com/office/powerpoint/2010/main" val="2895398751"/>
      </p:ext>
    </p:extLst>
  </p:cSld>
  <p:clrMapOvr>
    <a:masterClrMapping/>
  </p:clrMapOvr>
  <p:transition spd="slow">
    <p:wipe/>
  </p:transition>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te">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0B5AB586-D108-4FC1-8368-649FE654B89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1193</TotalTime>
  <Words>2926</Words>
  <Application>Microsoft Office PowerPoint</Application>
  <PresentationFormat>Personnalisé</PresentationFormat>
  <Paragraphs>230</Paragraphs>
  <Slides>46</Slides>
  <Notes>2</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46</vt:i4>
      </vt:variant>
    </vt:vector>
  </HeadingPairs>
  <TitlesOfParts>
    <vt:vector size="48" baseType="lpstr">
      <vt:lpstr>Facette</vt:lpstr>
      <vt:lpstr>Acrobat Document</vt:lpstr>
      <vt:lpstr> Visite du collège  Jeanne d’Arc ORLEANS</vt:lpstr>
      <vt:lpstr>Bonjour à toutes et à tous</vt:lpstr>
      <vt:lpstr>Présentation du collège Jeanne D’Arc</vt:lpstr>
      <vt:lpstr>Diapositive 4</vt:lpstr>
      <vt:lpstr>                    Plan du collège</vt:lpstr>
      <vt:lpstr>            Organigramme des personnels de l’établissement</vt:lpstr>
      <vt:lpstr>Questionnaire :  A qui dois-je m’adresser ?</vt:lpstr>
      <vt:lpstr>Les disciplines enseignées au collège en 6ème </vt:lpstr>
      <vt:lpstr>Les options au collège  Jeanne D’Arc</vt:lpstr>
      <vt:lpstr>            Les différents lieux du collège  </vt:lpstr>
      <vt:lpstr>L’entrée des élèves Le portail / le garage à vélos</vt:lpstr>
      <vt:lpstr>   Les cours et la verrière</vt:lpstr>
      <vt:lpstr>Diapositive 13</vt:lpstr>
      <vt:lpstr>Diapositive 14</vt:lpstr>
      <vt:lpstr>Diapositive 15</vt:lpstr>
      <vt:lpstr>Aller de la cour Des Bons Enfants  à la cour Dupanloup</vt:lpstr>
      <vt:lpstr>Le pôle vie scolaire</vt:lpstr>
      <vt:lpstr>Le fonctionnement de la vie scolaire</vt:lpstr>
      <vt:lpstr>Diapositive 19</vt:lpstr>
      <vt:lpstr>Diapositive 20</vt:lpstr>
      <vt:lpstr>Cour Dupanloup</vt:lpstr>
      <vt:lpstr>Les bureaux de l’administration</vt:lpstr>
      <vt:lpstr>Le restaurant scolaire</vt:lpstr>
      <vt:lpstr>Le restaurant scolaire</vt:lpstr>
      <vt:lpstr>Le Centre de Documentation et d’information</vt:lpstr>
      <vt:lpstr>Diapositive 26</vt:lpstr>
      <vt:lpstr>La salle d’étude</vt:lpstr>
      <vt:lpstr>Les salles de classe</vt:lpstr>
      <vt:lpstr>Diapositive 29</vt:lpstr>
      <vt:lpstr>Diapositive 30</vt:lpstr>
      <vt:lpstr> L’infirmerie, le bureau de l’assistante sociale et le bureau de la psychologue de l’Education Nationale</vt:lpstr>
      <vt:lpstr>Diapositive 32</vt:lpstr>
      <vt:lpstr>Quelques points importants</vt:lpstr>
      <vt:lpstr>Diapositive 34</vt:lpstr>
      <vt:lpstr>Les exigences communes:  tous les élèves doivent respecter ces fonctionnements.</vt:lpstr>
      <vt:lpstr>Le carnet de correspondance de l’année 2019/2020.</vt:lpstr>
      <vt:lpstr>Le foyer socio-éducatif</vt:lpstr>
      <vt:lpstr>L’emploi du temps</vt:lpstr>
      <vt:lpstr>Questionnaire emploi du temps</vt:lpstr>
      <vt:lpstr> Petites énigmes. ?????</vt:lpstr>
      <vt:lpstr>Diapositive 41</vt:lpstr>
      <vt:lpstr>Diapositive 42</vt:lpstr>
      <vt:lpstr>     Où suis-je ?</vt:lpstr>
      <vt:lpstr>A quel étage se trouve le CDI ?</vt:lpstr>
      <vt:lpstr>Le jour de la rentrée</vt:lpstr>
      <vt:lpstr>A très bientôt au  collège Jeanne d’Arc.</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visite du collège  jeanne d’arc</dc:title>
  <dc:creator>ludovic rabouin</dc:creator>
  <cp:lastModifiedBy>prof7</cp:lastModifiedBy>
  <cp:revision>113</cp:revision>
  <dcterms:created xsi:type="dcterms:W3CDTF">2020-05-18T19:37:50Z</dcterms:created>
  <dcterms:modified xsi:type="dcterms:W3CDTF">2021-06-10T05:15:33Z</dcterms:modified>
</cp:coreProperties>
</file>